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 id="2147483746" r:id="rId6"/>
    <p:sldMasterId id="2147483748" r:id="rId7"/>
    <p:sldMasterId id="2147483696" r:id="rId8"/>
  </p:sldMasterIdLst>
  <p:notesMasterIdLst>
    <p:notesMasterId r:id="rId19"/>
  </p:notesMasterIdLst>
  <p:handoutMasterIdLst>
    <p:handoutMasterId r:id="rId20"/>
  </p:handoutMasterIdLst>
  <p:sldIdLst>
    <p:sldId id="663" r:id="rId9"/>
    <p:sldId id="662" r:id="rId10"/>
    <p:sldId id="720" r:id="rId11"/>
    <p:sldId id="726" r:id="rId12"/>
    <p:sldId id="723" r:id="rId13"/>
    <p:sldId id="724" r:id="rId14"/>
    <p:sldId id="654" r:id="rId15"/>
    <p:sldId id="702" r:id="rId16"/>
    <p:sldId id="719" r:id="rId17"/>
    <p:sldId id="659"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Open Sans" charset="0"/>
        <a:ea typeface="+mn-ea"/>
        <a:cs typeface="+mn-cs"/>
      </a:defRPr>
    </a:lvl1pPr>
    <a:lvl2pPr marL="457200" algn="l" rtl="0" eaLnBrk="0" fontAlgn="base" hangingPunct="0">
      <a:spcBef>
        <a:spcPct val="0"/>
      </a:spcBef>
      <a:spcAft>
        <a:spcPct val="0"/>
      </a:spcAft>
      <a:defRPr kern="1200">
        <a:solidFill>
          <a:schemeClr val="tx1"/>
        </a:solidFill>
        <a:latin typeface="Open Sans" charset="0"/>
        <a:ea typeface="+mn-ea"/>
        <a:cs typeface="+mn-cs"/>
      </a:defRPr>
    </a:lvl2pPr>
    <a:lvl3pPr marL="914400" algn="l" rtl="0" eaLnBrk="0" fontAlgn="base" hangingPunct="0">
      <a:spcBef>
        <a:spcPct val="0"/>
      </a:spcBef>
      <a:spcAft>
        <a:spcPct val="0"/>
      </a:spcAft>
      <a:defRPr kern="1200">
        <a:solidFill>
          <a:schemeClr val="tx1"/>
        </a:solidFill>
        <a:latin typeface="Open Sans" charset="0"/>
        <a:ea typeface="+mn-ea"/>
        <a:cs typeface="+mn-cs"/>
      </a:defRPr>
    </a:lvl3pPr>
    <a:lvl4pPr marL="1371600" algn="l" rtl="0" eaLnBrk="0" fontAlgn="base" hangingPunct="0">
      <a:spcBef>
        <a:spcPct val="0"/>
      </a:spcBef>
      <a:spcAft>
        <a:spcPct val="0"/>
      </a:spcAft>
      <a:defRPr kern="1200">
        <a:solidFill>
          <a:schemeClr val="tx1"/>
        </a:solidFill>
        <a:latin typeface="Open Sans" charset="0"/>
        <a:ea typeface="+mn-ea"/>
        <a:cs typeface="+mn-cs"/>
      </a:defRPr>
    </a:lvl4pPr>
    <a:lvl5pPr marL="1828800" algn="l" rtl="0" eaLnBrk="0" fontAlgn="base" hangingPunct="0">
      <a:spcBef>
        <a:spcPct val="0"/>
      </a:spcBef>
      <a:spcAft>
        <a:spcPct val="0"/>
      </a:spcAft>
      <a:defRPr kern="1200">
        <a:solidFill>
          <a:schemeClr val="tx1"/>
        </a:solidFill>
        <a:latin typeface="Open Sans" charset="0"/>
        <a:ea typeface="+mn-ea"/>
        <a:cs typeface="+mn-cs"/>
      </a:defRPr>
    </a:lvl5pPr>
    <a:lvl6pPr marL="2286000" algn="l" defTabSz="914400" rtl="0" eaLnBrk="1" latinLnBrk="0" hangingPunct="1">
      <a:defRPr kern="1200">
        <a:solidFill>
          <a:schemeClr val="tx1"/>
        </a:solidFill>
        <a:latin typeface="Open Sans" charset="0"/>
        <a:ea typeface="+mn-ea"/>
        <a:cs typeface="+mn-cs"/>
      </a:defRPr>
    </a:lvl6pPr>
    <a:lvl7pPr marL="2743200" algn="l" defTabSz="914400" rtl="0" eaLnBrk="1" latinLnBrk="0" hangingPunct="1">
      <a:defRPr kern="1200">
        <a:solidFill>
          <a:schemeClr val="tx1"/>
        </a:solidFill>
        <a:latin typeface="Open Sans" charset="0"/>
        <a:ea typeface="+mn-ea"/>
        <a:cs typeface="+mn-cs"/>
      </a:defRPr>
    </a:lvl7pPr>
    <a:lvl8pPr marL="3200400" algn="l" defTabSz="914400" rtl="0" eaLnBrk="1" latinLnBrk="0" hangingPunct="1">
      <a:defRPr kern="1200">
        <a:solidFill>
          <a:schemeClr val="tx1"/>
        </a:solidFill>
        <a:latin typeface="Open Sans" charset="0"/>
        <a:ea typeface="+mn-ea"/>
        <a:cs typeface="+mn-cs"/>
      </a:defRPr>
    </a:lvl8pPr>
    <a:lvl9pPr marL="3657600" algn="l" defTabSz="914400" rtl="0" eaLnBrk="1" latinLnBrk="0" hangingPunct="1">
      <a:defRPr kern="1200">
        <a:solidFill>
          <a:schemeClr val="tx1"/>
        </a:solidFill>
        <a:latin typeface="Open San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64E1B-31E3-3C5A-F5E5-329FBC16AC8D}" name="Malaska, Chris" initials="MC" userId="S::malaskac@corp.root.nasd.com::f3c9df03-adbf-4ef0-b9a7-9f79dfa3ea02" providerId="AD"/>
  <p188:author id="{4F7CD8F3-9916-680D-B102-334C17B4D6E2}" name="Green, Eric" initials="GE" userId="S::K29436@corp.root.nasd.com::7c8edb17-ebf1-49fe-815d-bf3f055a7a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ximov, Alexander" initials="MA" lastIdx="2" clrIdx="0">
    <p:extLst>
      <p:ext uri="{19B8F6BF-5375-455C-9EA6-DF929625EA0E}">
        <p15:presenceInfo xmlns:p15="http://schemas.microsoft.com/office/powerpoint/2012/main" userId="S::maximova@corp.root.nasd.com::10a9d1ca-4d03-4257-b993-ec24063376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0"/>
    <a:srgbClr val="66B4E3"/>
    <a:srgbClr val="233E66"/>
    <a:srgbClr val="5C594C"/>
    <a:srgbClr val="DFDCD8"/>
    <a:srgbClr val="0082D1"/>
    <a:srgbClr val="FFCF41"/>
    <a:srgbClr val="9EC405"/>
    <a:srgbClr val="067D9A"/>
    <a:srgbClr val="768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DFD70-DA4A-4808-87D3-5192D489FFB0}" v="883" dt="2022-06-01T13:57:31.249"/>
    <p1510:client id="{4574681C-ADDD-D4B8-869F-3E40D589A06D}" v="249" dt="2022-05-31T21:23:08.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3832D44-2936-F148-8FD1-661A648F5D04}" type="datetimeFigureOut">
              <a:rPr lang="en-US"/>
              <a:pPr>
                <a:defRPr/>
              </a:pPr>
              <a:t>6/14/22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72BD3CC-20A9-814A-8DF4-9B872ED1C21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EC668-0326-AD4B-82C7-D5208662938C}" type="datetimeFigureOut">
              <a:rPr lang="en-US"/>
              <a:pPr>
                <a:defRPr/>
              </a:pPr>
              <a:t>6/14/22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FA950B0-EC29-9C4D-9EBB-80C2AD84CC0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A950B0-EC29-9C4D-9EBB-80C2AD84CC0E}" type="slidenum">
              <a:rPr lang="en-US" smtClean="0"/>
              <a:pPr>
                <a:defRPr/>
              </a:pPr>
              <a:t>2</a:t>
            </a:fld>
            <a:endParaRPr lang="en-US" dirty="0"/>
          </a:p>
        </p:txBody>
      </p:sp>
    </p:spTree>
    <p:extLst>
      <p:ext uri="{BB962C8B-B14F-4D97-AF65-F5344CB8AC3E}">
        <p14:creationId xmlns:p14="http://schemas.microsoft.com/office/powerpoint/2010/main" val="371242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A950B0-EC29-9C4D-9EBB-80C2AD84CC0E}" type="slidenum">
              <a:rPr lang="en-US" smtClean="0"/>
              <a:pPr>
                <a:defRPr/>
              </a:pPr>
              <a:t>3</a:t>
            </a:fld>
            <a:endParaRPr lang="en-US" dirty="0"/>
          </a:p>
        </p:txBody>
      </p:sp>
    </p:spTree>
    <p:extLst>
      <p:ext uri="{BB962C8B-B14F-4D97-AF65-F5344CB8AC3E}">
        <p14:creationId xmlns:p14="http://schemas.microsoft.com/office/powerpoint/2010/main" val="158817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A950B0-EC29-9C4D-9EBB-80C2AD84CC0E}" type="slidenum">
              <a:rPr lang="en-US" smtClean="0"/>
              <a:pPr>
                <a:defRPr/>
              </a:pPr>
              <a:t>4</a:t>
            </a:fld>
            <a:endParaRPr lang="en-US" dirty="0"/>
          </a:p>
        </p:txBody>
      </p:sp>
    </p:spTree>
    <p:extLst>
      <p:ext uri="{BB962C8B-B14F-4D97-AF65-F5344CB8AC3E}">
        <p14:creationId xmlns:p14="http://schemas.microsoft.com/office/powerpoint/2010/main" val="276818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A950B0-EC29-9C4D-9EBB-80C2AD84CC0E}" type="slidenum">
              <a:rPr lang="en-US" smtClean="0"/>
              <a:pPr>
                <a:defRPr/>
              </a:pPr>
              <a:t>5</a:t>
            </a:fld>
            <a:endParaRPr lang="en-US" dirty="0"/>
          </a:p>
        </p:txBody>
      </p:sp>
    </p:spTree>
    <p:extLst>
      <p:ext uri="{BB962C8B-B14F-4D97-AF65-F5344CB8AC3E}">
        <p14:creationId xmlns:p14="http://schemas.microsoft.com/office/powerpoint/2010/main" val="120849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 O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418D5C-9E3A-5F4A-BBE4-AE6734DF0932}"/>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C68D1D6B-F0F9-7B4C-B58B-C27B7CED78CF}"/>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2" name="Title 1">
            <a:extLst>
              <a:ext uri="{FF2B5EF4-FFF2-40B4-BE49-F238E27FC236}">
                <a16:creationId xmlns:a16="http://schemas.microsoft.com/office/drawing/2014/main" id="{B950F81C-CC1E-6943-905F-6B371C1DE8AC}"/>
              </a:ext>
            </a:extLst>
          </p:cNvPr>
          <p:cNvSpPr>
            <a:spLocks noGrp="1"/>
          </p:cNvSpPr>
          <p:nvPr>
            <p:ph type="title" hasCustomPrompt="1"/>
          </p:nvPr>
        </p:nvSpPr>
        <p:spPr>
          <a:xfrm>
            <a:off x="838200" y="365125"/>
            <a:ext cx="9616440" cy="579755"/>
          </a:xfrm>
          <a:prstGeom prst="rect">
            <a:avLst/>
          </a:prstGeom>
        </p:spPr>
        <p:txBody>
          <a:bodyPr/>
          <a:lstStyle>
            <a:lvl1pPr>
              <a:defRPr>
                <a:solidFill>
                  <a:srgbClr val="66B4E3"/>
                </a:solidFill>
              </a:defRPr>
            </a:lvl1pPr>
          </a:lstStyle>
          <a:p>
            <a:r>
              <a:rPr lang="en-US"/>
              <a:t>AGENDA</a:t>
            </a:r>
          </a:p>
        </p:txBody>
      </p:sp>
      <p:sp>
        <p:nvSpPr>
          <p:cNvPr id="32" name="Text Placeholder 31">
            <a:extLst>
              <a:ext uri="{FF2B5EF4-FFF2-40B4-BE49-F238E27FC236}">
                <a16:creationId xmlns:a16="http://schemas.microsoft.com/office/drawing/2014/main" id="{64CCCA35-0A27-D141-849E-634F8068C60B}"/>
              </a:ext>
            </a:extLst>
          </p:cNvPr>
          <p:cNvSpPr>
            <a:spLocks noGrp="1"/>
          </p:cNvSpPr>
          <p:nvPr>
            <p:ph type="body" sz="quarter" idx="13" hasCustomPrompt="1"/>
          </p:nvPr>
        </p:nvSpPr>
        <p:spPr>
          <a:xfrm>
            <a:off x="2486025" y="159416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3" name="Text Placeholder 31">
            <a:extLst>
              <a:ext uri="{FF2B5EF4-FFF2-40B4-BE49-F238E27FC236}">
                <a16:creationId xmlns:a16="http://schemas.microsoft.com/office/drawing/2014/main" id="{778A4A7B-1031-A04E-A6F4-70FAF3923BAE}"/>
              </a:ext>
            </a:extLst>
          </p:cNvPr>
          <p:cNvSpPr>
            <a:spLocks noGrp="1"/>
          </p:cNvSpPr>
          <p:nvPr>
            <p:ph type="body" sz="quarter" idx="14" hasCustomPrompt="1"/>
          </p:nvPr>
        </p:nvSpPr>
        <p:spPr>
          <a:xfrm>
            <a:off x="2486025" y="224948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4" name="Text Placeholder 31">
            <a:extLst>
              <a:ext uri="{FF2B5EF4-FFF2-40B4-BE49-F238E27FC236}">
                <a16:creationId xmlns:a16="http://schemas.microsoft.com/office/drawing/2014/main" id="{A8AF1579-1A01-D94B-90FD-B980B4E14317}"/>
              </a:ext>
            </a:extLst>
          </p:cNvPr>
          <p:cNvSpPr>
            <a:spLocks noGrp="1"/>
          </p:cNvSpPr>
          <p:nvPr>
            <p:ph type="body" sz="quarter" idx="15" hasCustomPrompt="1"/>
          </p:nvPr>
        </p:nvSpPr>
        <p:spPr>
          <a:xfrm>
            <a:off x="2486025" y="292004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5" name="Text Placeholder 31">
            <a:extLst>
              <a:ext uri="{FF2B5EF4-FFF2-40B4-BE49-F238E27FC236}">
                <a16:creationId xmlns:a16="http://schemas.microsoft.com/office/drawing/2014/main" id="{58262063-7695-EF4E-A38A-AA8905AF0513}"/>
              </a:ext>
            </a:extLst>
          </p:cNvPr>
          <p:cNvSpPr>
            <a:spLocks noGrp="1"/>
          </p:cNvSpPr>
          <p:nvPr>
            <p:ph type="body" sz="quarter" idx="16" hasCustomPrompt="1"/>
          </p:nvPr>
        </p:nvSpPr>
        <p:spPr>
          <a:xfrm>
            <a:off x="2486025" y="359060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6" name="Text Placeholder 31">
            <a:extLst>
              <a:ext uri="{FF2B5EF4-FFF2-40B4-BE49-F238E27FC236}">
                <a16:creationId xmlns:a16="http://schemas.microsoft.com/office/drawing/2014/main" id="{63660500-ABE5-0E43-A782-ECF29D0E6400}"/>
              </a:ext>
            </a:extLst>
          </p:cNvPr>
          <p:cNvSpPr>
            <a:spLocks noGrp="1"/>
          </p:cNvSpPr>
          <p:nvPr>
            <p:ph type="body" sz="quarter" idx="17" hasCustomPrompt="1"/>
          </p:nvPr>
        </p:nvSpPr>
        <p:spPr>
          <a:xfrm>
            <a:off x="2486025" y="425354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7" name="Text Placeholder 31">
            <a:extLst>
              <a:ext uri="{FF2B5EF4-FFF2-40B4-BE49-F238E27FC236}">
                <a16:creationId xmlns:a16="http://schemas.microsoft.com/office/drawing/2014/main" id="{B1A81C1E-4C28-3C4D-AE8E-99CBB9B977CD}"/>
              </a:ext>
            </a:extLst>
          </p:cNvPr>
          <p:cNvSpPr>
            <a:spLocks noGrp="1"/>
          </p:cNvSpPr>
          <p:nvPr>
            <p:ph type="body" sz="quarter" idx="18" hasCustomPrompt="1"/>
          </p:nvPr>
        </p:nvSpPr>
        <p:spPr>
          <a:xfrm>
            <a:off x="2486025" y="491648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9" name="Text Placeholder 38">
            <a:extLst>
              <a:ext uri="{FF2B5EF4-FFF2-40B4-BE49-F238E27FC236}">
                <a16:creationId xmlns:a16="http://schemas.microsoft.com/office/drawing/2014/main" id="{2D204CFE-09FF-BF4C-98CD-96D42C721F32}"/>
              </a:ext>
            </a:extLst>
          </p:cNvPr>
          <p:cNvSpPr>
            <a:spLocks noGrp="1"/>
          </p:cNvSpPr>
          <p:nvPr>
            <p:ph type="body" sz="quarter" idx="19" hasCustomPrompt="1"/>
          </p:nvPr>
        </p:nvSpPr>
        <p:spPr>
          <a:xfrm>
            <a:off x="1424941" y="1562101"/>
            <a:ext cx="648335" cy="481012"/>
          </a:xfrm>
          <a:prstGeom prst="rect">
            <a:avLst/>
          </a:prstGeom>
        </p:spPr>
        <p:txBody>
          <a:bodyPr/>
          <a:lstStyle>
            <a:lvl1pPr marL="0" indent="0">
              <a:buNone/>
              <a:defRPr sz="2800"/>
            </a:lvl1pPr>
          </a:lstStyle>
          <a:p>
            <a:pPr lvl="0"/>
            <a:r>
              <a:rPr lang="en-US"/>
              <a:t>01</a:t>
            </a:r>
          </a:p>
        </p:txBody>
      </p:sp>
      <p:sp>
        <p:nvSpPr>
          <p:cNvPr id="40" name="Text Placeholder 38">
            <a:extLst>
              <a:ext uri="{FF2B5EF4-FFF2-40B4-BE49-F238E27FC236}">
                <a16:creationId xmlns:a16="http://schemas.microsoft.com/office/drawing/2014/main" id="{CB4D007B-824B-4C43-B890-2A22329DD697}"/>
              </a:ext>
            </a:extLst>
          </p:cNvPr>
          <p:cNvSpPr>
            <a:spLocks noGrp="1"/>
          </p:cNvSpPr>
          <p:nvPr>
            <p:ph type="body" sz="quarter" idx="20" hasCustomPrompt="1"/>
          </p:nvPr>
        </p:nvSpPr>
        <p:spPr>
          <a:xfrm>
            <a:off x="1424941" y="2232661"/>
            <a:ext cx="648335" cy="481012"/>
          </a:xfrm>
          <a:prstGeom prst="rect">
            <a:avLst/>
          </a:prstGeom>
        </p:spPr>
        <p:txBody>
          <a:bodyPr/>
          <a:lstStyle>
            <a:lvl1pPr marL="0" indent="0">
              <a:buNone/>
              <a:defRPr sz="2800"/>
            </a:lvl1pPr>
          </a:lstStyle>
          <a:p>
            <a:pPr lvl="0"/>
            <a:r>
              <a:rPr lang="en-US"/>
              <a:t>02</a:t>
            </a:r>
          </a:p>
        </p:txBody>
      </p:sp>
      <p:sp>
        <p:nvSpPr>
          <p:cNvPr id="41" name="Text Placeholder 38">
            <a:extLst>
              <a:ext uri="{FF2B5EF4-FFF2-40B4-BE49-F238E27FC236}">
                <a16:creationId xmlns:a16="http://schemas.microsoft.com/office/drawing/2014/main" id="{AA557D97-72F5-A44F-9DD7-A60C698CF0F7}"/>
              </a:ext>
            </a:extLst>
          </p:cNvPr>
          <p:cNvSpPr>
            <a:spLocks noGrp="1"/>
          </p:cNvSpPr>
          <p:nvPr>
            <p:ph type="body" sz="quarter" idx="21" hasCustomPrompt="1"/>
          </p:nvPr>
        </p:nvSpPr>
        <p:spPr>
          <a:xfrm>
            <a:off x="1424941" y="2895601"/>
            <a:ext cx="648335" cy="481012"/>
          </a:xfrm>
          <a:prstGeom prst="rect">
            <a:avLst/>
          </a:prstGeom>
        </p:spPr>
        <p:txBody>
          <a:bodyPr/>
          <a:lstStyle>
            <a:lvl1pPr marL="0" indent="0">
              <a:buNone/>
              <a:defRPr sz="2800"/>
            </a:lvl1pPr>
          </a:lstStyle>
          <a:p>
            <a:pPr lvl="0"/>
            <a:r>
              <a:rPr lang="en-US"/>
              <a:t>03</a:t>
            </a:r>
          </a:p>
        </p:txBody>
      </p:sp>
      <p:sp>
        <p:nvSpPr>
          <p:cNvPr id="42" name="Text Placeholder 38">
            <a:extLst>
              <a:ext uri="{FF2B5EF4-FFF2-40B4-BE49-F238E27FC236}">
                <a16:creationId xmlns:a16="http://schemas.microsoft.com/office/drawing/2014/main" id="{585477EF-43CC-C242-BE15-B298976961E6}"/>
              </a:ext>
            </a:extLst>
          </p:cNvPr>
          <p:cNvSpPr>
            <a:spLocks noGrp="1"/>
          </p:cNvSpPr>
          <p:nvPr>
            <p:ph type="body" sz="quarter" idx="22" hasCustomPrompt="1"/>
          </p:nvPr>
        </p:nvSpPr>
        <p:spPr>
          <a:xfrm>
            <a:off x="1424941" y="3566161"/>
            <a:ext cx="648335" cy="481012"/>
          </a:xfrm>
          <a:prstGeom prst="rect">
            <a:avLst/>
          </a:prstGeom>
        </p:spPr>
        <p:txBody>
          <a:bodyPr/>
          <a:lstStyle>
            <a:lvl1pPr marL="0" indent="0">
              <a:buNone/>
              <a:defRPr sz="2800"/>
            </a:lvl1pPr>
          </a:lstStyle>
          <a:p>
            <a:pPr lvl="0"/>
            <a:r>
              <a:rPr lang="en-US"/>
              <a:t>04</a:t>
            </a:r>
          </a:p>
        </p:txBody>
      </p:sp>
      <p:sp>
        <p:nvSpPr>
          <p:cNvPr id="43" name="Text Placeholder 38">
            <a:extLst>
              <a:ext uri="{FF2B5EF4-FFF2-40B4-BE49-F238E27FC236}">
                <a16:creationId xmlns:a16="http://schemas.microsoft.com/office/drawing/2014/main" id="{CB1E9AF6-1F0B-9243-B6E8-034BBE692CBC}"/>
              </a:ext>
            </a:extLst>
          </p:cNvPr>
          <p:cNvSpPr>
            <a:spLocks noGrp="1"/>
          </p:cNvSpPr>
          <p:nvPr>
            <p:ph type="body" sz="quarter" idx="23" hasCustomPrompt="1"/>
          </p:nvPr>
        </p:nvSpPr>
        <p:spPr>
          <a:xfrm>
            <a:off x="1424941" y="4213861"/>
            <a:ext cx="648335" cy="481012"/>
          </a:xfrm>
          <a:prstGeom prst="rect">
            <a:avLst/>
          </a:prstGeom>
        </p:spPr>
        <p:txBody>
          <a:bodyPr/>
          <a:lstStyle>
            <a:lvl1pPr marL="0" indent="0">
              <a:buNone/>
              <a:defRPr sz="2800"/>
            </a:lvl1pPr>
          </a:lstStyle>
          <a:p>
            <a:pPr lvl="0"/>
            <a:r>
              <a:rPr lang="en-US"/>
              <a:t>05</a:t>
            </a:r>
          </a:p>
        </p:txBody>
      </p:sp>
      <p:sp>
        <p:nvSpPr>
          <p:cNvPr id="44" name="Text Placeholder 38">
            <a:extLst>
              <a:ext uri="{FF2B5EF4-FFF2-40B4-BE49-F238E27FC236}">
                <a16:creationId xmlns:a16="http://schemas.microsoft.com/office/drawing/2014/main" id="{2030E8E7-F401-D648-AAD3-BA932012C58F}"/>
              </a:ext>
            </a:extLst>
          </p:cNvPr>
          <p:cNvSpPr>
            <a:spLocks noGrp="1"/>
          </p:cNvSpPr>
          <p:nvPr>
            <p:ph type="body" sz="quarter" idx="24" hasCustomPrompt="1"/>
          </p:nvPr>
        </p:nvSpPr>
        <p:spPr>
          <a:xfrm>
            <a:off x="1424941" y="4876801"/>
            <a:ext cx="648335" cy="481012"/>
          </a:xfrm>
          <a:prstGeom prst="rect">
            <a:avLst/>
          </a:prstGeom>
        </p:spPr>
        <p:txBody>
          <a:bodyPr/>
          <a:lstStyle>
            <a:lvl1pPr marL="0" indent="0">
              <a:buNone/>
              <a:defRPr sz="2800"/>
            </a:lvl1pPr>
          </a:lstStyle>
          <a:p>
            <a:pPr lvl="0"/>
            <a:r>
              <a:rPr lang="en-US"/>
              <a:t>06</a:t>
            </a:r>
          </a:p>
        </p:txBody>
      </p:sp>
      <p:sp>
        <p:nvSpPr>
          <p:cNvPr id="23" name="Rectangle 22">
            <a:extLst>
              <a:ext uri="{FF2B5EF4-FFF2-40B4-BE49-F238E27FC236}">
                <a16:creationId xmlns:a16="http://schemas.microsoft.com/office/drawing/2014/main" id="{09A67F8D-94A6-874C-9A90-A8D6E4149F91}"/>
              </a:ext>
            </a:extLst>
          </p:cNvPr>
          <p:cNvSpPr/>
          <p:nvPr userDrawn="1"/>
        </p:nvSpPr>
        <p:spPr bwMode="auto">
          <a:xfrm rot="5400000">
            <a:off x="2073275" y="1755775"/>
            <a:ext cx="365125" cy="53975"/>
          </a:xfrm>
          <a:prstGeom prst="rect">
            <a:avLst/>
          </a:prstGeom>
          <a:solidFill>
            <a:srgbClr val="19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4" name="Rectangle 23">
            <a:extLst>
              <a:ext uri="{FF2B5EF4-FFF2-40B4-BE49-F238E27FC236}">
                <a16:creationId xmlns:a16="http://schemas.microsoft.com/office/drawing/2014/main" id="{5B7A8C31-CD1E-7B4E-B825-A67A5690D3D1}"/>
              </a:ext>
            </a:extLst>
          </p:cNvPr>
          <p:cNvSpPr/>
          <p:nvPr userDrawn="1"/>
        </p:nvSpPr>
        <p:spPr bwMode="auto">
          <a:xfrm rot="5400000">
            <a:off x="2075656" y="2416969"/>
            <a:ext cx="363538" cy="57150"/>
          </a:xfrm>
          <a:prstGeom prst="rect">
            <a:avLst/>
          </a:prstGeom>
          <a:solidFill>
            <a:srgbClr val="4CA7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5" name="Rectangle 24">
            <a:extLst>
              <a:ext uri="{FF2B5EF4-FFF2-40B4-BE49-F238E27FC236}">
                <a16:creationId xmlns:a16="http://schemas.microsoft.com/office/drawing/2014/main" id="{01CD7D12-2221-E641-A5D7-02A5305623E9}"/>
              </a:ext>
            </a:extLst>
          </p:cNvPr>
          <p:cNvSpPr/>
          <p:nvPr userDrawn="1"/>
        </p:nvSpPr>
        <p:spPr bwMode="auto">
          <a:xfrm rot="5400000">
            <a:off x="2075656" y="3080544"/>
            <a:ext cx="363538" cy="57150"/>
          </a:xfrm>
          <a:prstGeom prst="rect">
            <a:avLst/>
          </a:prstGeom>
          <a:solidFill>
            <a:srgbClr val="7FC0E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6" name="Rectangle 25">
            <a:extLst>
              <a:ext uri="{FF2B5EF4-FFF2-40B4-BE49-F238E27FC236}">
                <a16:creationId xmlns:a16="http://schemas.microsoft.com/office/drawing/2014/main" id="{4533D5D1-F533-D045-86D8-06CE2A844381}"/>
              </a:ext>
            </a:extLst>
          </p:cNvPr>
          <p:cNvSpPr/>
          <p:nvPr userDrawn="1"/>
        </p:nvSpPr>
        <p:spPr bwMode="auto">
          <a:xfrm rot="5400000">
            <a:off x="2074862" y="3743326"/>
            <a:ext cx="365125" cy="57150"/>
          </a:xfrm>
          <a:prstGeom prst="rect">
            <a:avLst/>
          </a:prstGeom>
          <a:solidFill>
            <a:srgbClr val="7FC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7" name="Rectangle 26">
            <a:extLst>
              <a:ext uri="{FF2B5EF4-FFF2-40B4-BE49-F238E27FC236}">
                <a16:creationId xmlns:a16="http://schemas.microsoft.com/office/drawing/2014/main" id="{BDC3F386-BA3A-9644-B699-602B47AFBC12}"/>
              </a:ext>
            </a:extLst>
          </p:cNvPr>
          <p:cNvSpPr/>
          <p:nvPr userDrawn="1"/>
        </p:nvSpPr>
        <p:spPr bwMode="auto">
          <a:xfrm rot="5400000">
            <a:off x="2074862" y="4406901"/>
            <a:ext cx="365125" cy="57150"/>
          </a:xfrm>
          <a:prstGeom prst="rect">
            <a:avLst/>
          </a:prstGeom>
          <a:solidFill>
            <a:srgbClr val="B2D9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8" name="Rectangle 27">
            <a:extLst>
              <a:ext uri="{FF2B5EF4-FFF2-40B4-BE49-F238E27FC236}">
                <a16:creationId xmlns:a16="http://schemas.microsoft.com/office/drawing/2014/main" id="{A9761025-40D6-5546-AE63-288C7EE3D90B}"/>
              </a:ext>
            </a:extLst>
          </p:cNvPr>
          <p:cNvSpPr/>
          <p:nvPr userDrawn="1"/>
        </p:nvSpPr>
        <p:spPr bwMode="auto">
          <a:xfrm rot="5400000">
            <a:off x="2075656" y="5069682"/>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Tree>
    <p:extLst>
      <p:ext uri="{BB962C8B-B14F-4D97-AF65-F5344CB8AC3E}">
        <p14:creationId xmlns:p14="http://schemas.microsoft.com/office/powerpoint/2010/main" val="4767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500"/>
                                        <p:tgtEl>
                                          <p:spTgt spid="4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500"/>
                                        <p:tgtEl>
                                          <p:spTgt spid="4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animEffect transition="in" filter="fade">
                                      <p:cBhvr>
                                        <p:cTn id="40" dur="500"/>
                                        <p:tgtEl>
                                          <p:spTgt spid="4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23" grpId="0" animBg="1"/>
      <p:bldP spid="24" grpId="0" animBg="1"/>
      <p:bldP spid="25" grpId="0" animBg="1"/>
      <p:bldP spid="26" grpId="0" animBg="1"/>
      <p:bldP spid="27" grpId="0" animBg="1"/>
      <p:bldP spid="2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Bulleted Lis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16533D-43CA-0A48-9BA8-5143580CA036}"/>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149ECA05-C438-0749-82B5-53F5816D68A9}"/>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8" name="Rectangle 7">
            <a:extLst>
              <a:ext uri="{FF2B5EF4-FFF2-40B4-BE49-F238E27FC236}">
                <a16:creationId xmlns:a16="http://schemas.microsoft.com/office/drawing/2014/main" id="{76A45FC7-F40A-FA45-B6DD-B71025DC3860}"/>
              </a:ext>
            </a:extLst>
          </p:cNvPr>
          <p:cNvSpPr/>
          <p:nvPr/>
        </p:nvSpPr>
        <p:spPr bwMode="auto">
          <a:xfrm>
            <a:off x="1165225" y="1958975"/>
            <a:ext cx="4719638" cy="3744913"/>
          </a:xfrm>
          <a:prstGeom prst="rect">
            <a:avLst/>
          </a:prstGeom>
          <a:solidFill>
            <a:srgbClr val="339BDA">
              <a:alpha val="15000"/>
            </a:srgbClr>
          </a:solidFill>
          <a:ln w="3175">
            <a:noFill/>
            <a:prstDash val="dash"/>
          </a:ln>
        </p:spPr>
        <p:style>
          <a:lnRef idx="2">
            <a:schemeClr val="dk1"/>
          </a:lnRef>
          <a:fillRef idx="1">
            <a:schemeClr val="lt1"/>
          </a:fillRef>
          <a:effectRef idx="0">
            <a:schemeClr val="dk1"/>
          </a:effectRef>
          <a:fontRef idx="minor">
            <a:schemeClr val="dk1"/>
          </a:fontRef>
        </p:style>
        <p:txBody>
          <a:bodyPr numCol="2" spcCol="822960"/>
          <a:lstStyle/>
          <a:p>
            <a:pPr eaLnBrk="1" fontAlgn="auto" hangingPunct="1">
              <a:spcBef>
                <a:spcPts val="0"/>
              </a:spcBef>
              <a:spcAft>
                <a:spcPts val="1200"/>
              </a:spcAft>
              <a:defRPr/>
            </a:pPr>
            <a:endParaRPr lang="en-US" dirty="0">
              <a:solidFill>
                <a:srgbClr val="CCDEEE"/>
              </a:solidFill>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F299E72-82B7-F048-AB19-105F4B67238A}"/>
              </a:ext>
            </a:extLst>
          </p:cNvPr>
          <p:cNvSpPr/>
          <p:nvPr/>
        </p:nvSpPr>
        <p:spPr bwMode="auto">
          <a:xfrm>
            <a:off x="6400800" y="1956816"/>
            <a:ext cx="4719638" cy="3746500"/>
          </a:xfrm>
          <a:prstGeom prst="rect">
            <a:avLst/>
          </a:prstGeom>
          <a:solidFill>
            <a:srgbClr val="339BDA">
              <a:alpha val="15000"/>
            </a:srgbClr>
          </a:solidFill>
          <a:ln w="3175">
            <a:noFill/>
            <a:prstDash val="dash"/>
          </a:ln>
        </p:spPr>
        <p:style>
          <a:lnRef idx="2">
            <a:schemeClr val="dk1"/>
          </a:lnRef>
          <a:fillRef idx="1">
            <a:schemeClr val="lt1"/>
          </a:fillRef>
          <a:effectRef idx="0">
            <a:schemeClr val="dk1"/>
          </a:effectRef>
          <a:fontRef idx="minor">
            <a:schemeClr val="dk1"/>
          </a:fontRef>
        </p:style>
        <p:txBody>
          <a:bodyPr numCol="2" spcCol="822960"/>
          <a:lstStyle/>
          <a:p>
            <a:pPr eaLnBrk="1" fontAlgn="auto" hangingPunct="1">
              <a:spcBef>
                <a:spcPts val="0"/>
              </a:spcBef>
              <a:spcAft>
                <a:spcPts val="1200"/>
              </a:spcAft>
              <a:buClr>
                <a:srgbClr val="00B0F0"/>
              </a:buClr>
              <a:defRPr/>
            </a:pPr>
            <a:endParaRPr lang="en-US" dirty="0">
              <a:solidFill>
                <a:schemeClr val="bg1"/>
              </a:solidFill>
              <a:ea typeface="Open Sans" panose="020B0606030504020204" pitchFamily="34" charset="0"/>
              <a:cs typeface="Open Sans" panose="020B0606030504020204" pitchFamily="34" charset="0"/>
            </a:endParaRPr>
          </a:p>
        </p:txBody>
      </p:sp>
      <p:sp>
        <p:nvSpPr>
          <p:cNvPr id="15" name="Text Placeholder 14">
            <a:extLst>
              <a:ext uri="{FF2B5EF4-FFF2-40B4-BE49-F238E27FC236}">
                <a16:creationId xmlns:a16="http://schemas.microsoft.com/office/drawing/2014/main" id="{92C3A0EF-AF76-0A45-AE3F-F9374D23418E}"/>
              </a:ext>
            </a:extLst>
          </p:cNvPr>
          <p:cNvSpPr>
            <a:spLocks noGrp="1"/>
          </p:cNvSpPr>
          <p:nvPr>
            <p:ph type="body" sz="quarter" idx="12" hasCustomPrompt="1"/>
          </p:nvPr>
        </p:nvSpPr>
        <p:spPr>
          <a:xfrm>
            <a:off x="1335088" y="2139950"/>
            <a:ext cx="4354512" cy="3386138"/>
          </a:xfrm>
          <a:prstGeom prst="rect">
            <a:avLst/>
          </a:prstGeom>
        </p:spPr>
        <p:txBody>
          <a:bodyPr/>
          <a:lstStyle>
            <a:lvl1pPr marL="342900" indent="-342900" rtl="0" eaLnBrk="1" hangingPunct="1">
              <a:lnSpc>
                <a:spcPct val="100000"/>
              </a:lnSpc>
              <a:spcBef>
                <a:spcPts val="400"/>
              </a:spcBef>
              <a:spcAft>
                <a:spcPts val="600"/>
              </a:spcAft>
              <a:buClr>
                <a:srgbClr val="00B0F0"/>
              </a:buClr>
              <a:buSzPts val="2000"/>
              <a:buFont typeface="Courier New" panose="02070309020205020404" pitchFamily="49" charset="0"/>
              <a:buChar char="o"/>
              <a:defRPr sz="1800">
                <a:solidFill>
                  <a:schemeClr val="bg1"/>
                </a:solidFill>
              </a:defRPr>
            </a:lvl1pPr>
          </a:lstStyle>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r>
              <a:rPr lang="id-ID" b="1" i="0" u="none" strike="noStrike" kern="1200" baseline="0">
                <a:solidFill>
                  <a:srgbClr val="66B4E3"/>
                </a:solidFill>
                <a:latin typeface="Open Sans Semibold"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architecto</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beatae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architecto</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beatae</a:t>
            </a:r>
            <a:endParaRPr lang="id-ID" b="0" i="0" u="none" strike="noStrike" kern="1200" baseline="0">
              <a:solidFill>
                <a:srgbClr val="FFFFFF"/>
              </a:solidFill>
              <a:latin typeface="Open Sans" panose="020B0606030504020204" pitchFamily="34" charset="0"/>
            </a:endParaRPr>
          </a:p>
          <a:p>
            <a:pPr lvl="0"/>
            <a:endParaRPr lang="en-US"/>
          </a:p>
        </p:txBody>
      </p:sp>
      <p:sp>
        <p:nvSpPr>
          <p:cNvPr id="17" name="Text Placeholder 16">
            <a:extLst>
              <a:ext uri="{FF2B5EF4-FFF2-40B4-BE49-F238E27FC236}">
                <a16:creationId xmlns:a16="http://schemas.microsoft.com/office/drawing/2014/main" id="{B4A86064-CF45-7F46-BC61-5FEC78CBA301}"/>
              </a:ext>
            </a:extLst>
          </p:cNvPr>
          <p:cNvSpPr>
            <a:spLocks noGrp="1"/>
          </p:cNvSpPr>
          <p:nvPr>
            <p:ph type="body" sz="quarter" idx="13" hasCustomPrompt="1"/>
          </p:nvPr>
        </p:nvSpPr>
        <p:spPr>
          <a:xfrm>
            <a:off x="6568962" y="2139696"/>
            <a:ext cx="4383314" cy="3386138"/>
          </a:xfrm>
          <a:prstGeom prst="rect">
            <a:avLst/>
          </a:prstGeom>
        </p:spPr>
        <p:txBody>
          <a:bodyPr/>
          <a:lstStyle>
            <a:lvl1pPr rtl="0">
              <a:buClr>
                <a:srgbClr val="00B0F0"/>
              </a:buClr>
              <a:buSzPts val="2000"/>
              <a:buFont typeface="Courier New" panose="02070309020205020404" pitchFamily="49" charset="0"/>
              <a:buChar char="o"/>
              <a:defRPr sz="1800">
                <a:solidFill>
                  <a:srgbClr val="233E66"/>
                </a:solidFill>
              </a:defRPr>
            </a:lvl1pPr>
          </a:lstStyle>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r>
              <a:rPr lang="id-ID" b="1" i="0" u="none" strike="noStrike" kern="1200" baseline="0">
                <a:solidFill>
                  <a:srgbClr val="66B4E3"/>
                </a:solidFill>
                <a:latin typeface="Open Sans Semibold"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Eipsa</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architecto</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beatae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et</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quasi</a:t>
            </a:r>
            <a:r>
              <a:rPr lang="id-ID" b="0" i="0" u="none" strike="noStrike" kern="1200" baseline="0">
                <a:solidFill>
                  <a:srgbClr val="FFFFFF"/>
                </a:solidFill>
                <a:latin typeface="Open Sans" panose="020B0606030504020204" pitchFamily="34" charset="0"/>
              </a:rPr>
              <a:t> </a:t>
            </a:r>
          </a:p>
          <a:p>
            <a:pPr rtl="0">
              <a:buSzPts val="2000"/>
              <a:buFont typeface="Courier New" panose="02070309020205020404" pitchFamily="49" charset="0"/>
              <a:buChar char="o"/>
            </a:pPr>
            <a:r>
              <a:rPr lang="id-ID" b="0" i="0" u="none" strike="noStrike" kern="1200" baseline="0" err="1">
                <a:solidFill>
                  <a:srgbClr val="FFFFFF"/>
                </a:solidFill>
                <a:latin typeface="Open Sans" panose="020B0606030504020204" pitchFamily="34" charset="0"/>
              </a:rPr>
              <a:t>architecto</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beatae</a:t>
            </a:r>
            <a:endParaRPr lang="id-ID" b="0" i="0" u="none" strike="noStrike" kern="1200" baseline="0">
              <a:solidFill>
                <a:srgbClr val="FFFFFF"/>
              </a:solidFill>
              <a:latin typeface="Open Sans" panose="020B0606030504020204" pitchFamily="34" charset="0"/>
            </a:endParaRPr>
          </a:p>
        </p:txBody>
      </p:sp>
      <p:sp>
        <p:nvSpPr>
          <p:cNvPr id="19" name="Text Placeholder 18">
            <a:extLst>
              <a:ext uri="{FF2B5EF4-FFF2-40B4-BE49-F238E27FC236}">
                <a16:creationId xmlns:a16="http://schemas.microsoft.com/office/drawing/2014/main" id="{8EAE72AB-D7CE-9E40-B868-5D7CE7E5C271}"/>
              </a:ext>
            </a:extLst>
          </p:cNvPr>
          <p:cNvSpPr>
            <a:spLocks noGrp="1"/>
          </p:cNvSpPr>
          <p:nvPr>
            <p:ph type="body" sz="quarter" idx="14" hasCustomPrompt="1"/>
          </p:nvPr>
        </p:nvSpPr>
        <p:spPr>
          <a:xfrm>
            <a:off x="6400800" y="1395413"/>
            <a:ext cx="4551476" cy="400050"/>
          </a:xfrm>
          <a:prstGeom prst="rect">
            <a:avLst/>
          </a:prstGeom>
        </p:spPr>
        <p:txBody>
          <a:bodyPr/>
          <a:lstStyle>
            <a:lvl1pPr marL="0" indent="0">
              <a:buNone/>
              <a:defRPr>
                <a:solidFill>
                  <a:srgbClr val="66B4E3"/>
                </a:solidFill>
              </a:defRPr>
            </a:lvl1pPr>
          </a:lstStyle>
          <a:p>
            <a:pPr lvl="0"/>
            <a:r>
              <a:rPr lang="en-US"/>
              <a:t>Headline 2</a:t>
            </a:r>
          </a:p>
        </p:txBody>
      </p:sp>
      <p:sp>
        <p:nvSpPr>
          <p:cNvPr id="20" name="Text Placeholder 18">
            <a:extLst>
              <a:ext uri="{FF2B5EF4-FFF2-40B4-BE49-F238E27FC236}">
                <a16:creationId xmlns:a16="http://schemas.microsoft.com/office/drawing/2014/main" id="{A0776223-BF1A-2147-B512-4BB702B33A4F}"/>
              </a:ext>
            </a:extLst>
          </p:cNvPr>
          <p:cNvSpPr>
            <a:spLocks noGrp="1"/>
          </p:cNvSpPr>
          <p:nvPr>
            <p:ph type="body" sz="quarter" idx="15" hasCustomPrompt="1"/>
          </p:nvPr>
        </p:nvSpPr>
        <p:spPr>
          <a:xfrm>
            <a:off x="1165225" y="1395413"/>
            <a:ext cx="4732338" cy="404132"/>
          </a:xfrm>
          <a:prstGeom prst="rect">
            <a:avLst/>
          </a:prstGeom>
        </p:spPr>
        <p:txBody>
          <a:bodyPr/>
          <a:lstStyle>
            <a:lvl1pPr marL="0" indent="0">
              <a:buNone/>
              <a:defRPr>
                <a:solidFill>
                  <a:srgbClr val="66B4E3"/>
                </a:solidFill>
              </a:defRPr>
            </a:lvl1pPr>
          </a:lstStyle>
          <a:p>
            <a:pPr lvl="0"/>
            <a:r>
              <a:rPr lang="en-US"/>
              <a:t>Headline 1</a:t>
            </a:r>
          </a:p>
        </p:txBody>
      </p:sp>
      <p:sp>
        <p:nvSpPr>
          <p:cNvPr id="21" name="Title 1">
            <a:extLst>
              <a:ext uri="{FF2B5EF4-FFF2-40B4-BE49-F238E27FC236}">
                <a16:creationId xmlns:a16="http://schemas.microsoft.com/office/drawing/2014/main" id="{C326E601-DC0C-694B-BDDE-426D4931D5A2}"/>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ltLang="en-US">
                <a:solidFill>
                  <a:srgbClr val="66B4E3"/>
                </a:solidFill>
                <a:latin typeface="Open Sans Semibold" charset="0"/>
                <a:ea typeface="Open Sans Semibold" charset="0"/>
                <a:cs typeface="Open Sans Semibold" charset="0"/>
              </a:rPr>
              <a:t>COMPARISON BULLETED LIST</a:t>
            </a:r>
            <a:endParaRPr lang="en-US"/>
          </a:p>
        </p:txBody>
      </p:sp>
    </p:spTree>
    <p:extLst>
      <p:ext uri="{BB962C8B-B14F-4D97-AF65-F5344CB8AC3E}">
        <p14:creationId xmlns:p14="http://schemas.microsoft.com/office/powerpoint/2010/main" val="13266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500"/>
                                        <p:tgtEl>
                                          <p:spTgt spid="15">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5" end="5"/>
                                            </p:txEl>
                                          </p:spTgt>
                                        </p:tgtEl>
                                        <p:attrNameLst>
                                          <p:attrName>style.visibility</p:attrName>
                                        </p:attrNameLst>
                                      </p:cBhvr>
                                      <p:to>
                                        <p:strVal val="visible"/>
                                      </p:to>
                                    </p:set>
                                    <p:animEffect transition="in" filter="fade">
                                      <p:cBhvr>
                                        <p:cTn id="34" dur="500"/>
                                        <p:tgtEl>
                                          <p:spTgt spid="15">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Effect transition="in" filter="fade">
                                      <p:cBhvr>
                                        <p:cTn id="57" dur="500"/>
                                        <p:tgtEl>
                                          <p:spTgt spid="17">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fade">
                                      <p:cBhvr>
                                        <p:cTn id="60" dur="500"/>
                                        <p:tgtEl>
                                          <p:spTgt spid="17">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xEl>
                                              <p:pRg st="3" end="3"/>
                                            </p:txEl>
                                          </p:spTgt>
                                        </p:tgtEl>
                                        <p:attrNameLst>
                                          <p:attrName>style.visibility</p:attrName>
                                        </p:attrNameLst>
                                      </p:cBhvr>
                                      <p:to>
                                        <p:strVal val="visible"/>
                                      </p:to>
                                    </p:set>
                                    <p:animEffect transition="in" filter="fade">
                                      <p:cBhvr>
                                        <p:cTn id="63" dur="500"/>
                                        <p:tgtEl>
                                          <p:spTgt spid="17">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xEl>
                                              <p:pRg st="4" end="4"/>
                                            </p:txEl>
                                          </p:spTgt>
                                        </p:tgtEl>
                                        <p:attrNameLst>
                                          <p:attrName>style.visibility</p:attrName>
                                        </p:attrNameLst>
                                      </p:cBhvr>
                                      <p:to>
                                        <p:strVal val="visible"/>
                                      </p:to>
                                    </p:set>
                                    <p:animEffect transition="in" filter="fade">
                                      <p:cBhvr>
                                        <p:cTn id="66" dur="500"/>
                                        <p:tgtEl>
                                          <p:spTgt spid="17">
                                            <p:txEl>
                                              <p:pRg st="4" end="4"/>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xEl>
                                              <p:pRg st="5" end="5"/>
                                            </p:txEl>
                                          </p:spTgt>
                                        </p:tgtEl>
                                        <p:attrNameLst>
                                          <p:attrName>style.visibility</p:attrName>
                                        </p:attrNameLst>
                                      </p:cBhvr>
                                      <p:to>
                                        <p:strVal val="visible"/>
                                      </p:to>
                                    </p:set>
                                    <p:animEffect transition="in" filter="fade">
                                      <p:cBhvr>
                                        <p:cTn id="69" dur="500"/>
                                        <p:tgtEl>
                                          <p:spTgt spid="17">
                                            <p:txEl>
                                              <p:pRg st="5" end="5"/>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xEl>
                                              <p:pRg st="6" end="6"/>
                                            </p:txEl>
                                          </p:spTgt>
                                        </p:tgtEl>
                                        <p:attrNameLst>
                                          <p:attrName>style.visibility</p:attrName>
                                        </p:attrNameLst>
                                      </p:cBhvr>
                                      <p:to>
                                        <p:strVal val="visible"/>
                                      </p:to>
                                    </p:set>
                                    <p:animEffect transition="in" filter="fade">
                                      <p:cBhvr>
                                        <p:cTn id="72"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build="p">
        <p:tmplLst>
          <p:tmpl lvl="1">
            <p:tnLst>
              <p:par>
                <p:cTn presetID="10"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Numbered Lis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16533D-43CA-0A48-9BA8-5143580CA036}"/>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149ECA05-C438-0749-82B5-53F5816D68A9}"/>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8" name="Rectangle 7">
            <a:extLst>
              <a:ext uri="{FF2B5EF4-FFF2-40B4-BE49-F238E27FC236}">
                <a16:creationId xmlns:a16="http://schemas.microsoft.com/office/drawing/2014/main" id="{76A45FC7-F40A-FA45-B6DD-B71025DC3860}"/>
              </a:ext>
            </a:extLst>
          </p:cNvPr>
          <p:cNvSpPr/>
          <p:nvPr/>
        </p:nvSpPr>
        <p:spPr bwMode="auto">
          <a:xfrm>
            <a:off x="1165225" y="1958975"/>
            <a:ext cx="4719638" cy="3744913"/>
          </a:xfrm>
          <a:prstGeom prst="rect">
            <a:avLst/>
          </a:prstGeom>
          <a:solidFill>
            <a:srgbClr val="339BDA">
              <a:alpha val="15000"/>
            </a:srgbClr>
          </a:solidFill>
          <a:ln w="3175">
            <a:noFill/>
            <a:prstDash val="dash"/>
          </a:ln>
        </p:spPr>
        <p:style>
          <a:lnRef idx="2">
            <a:schemeClr val="dk1"/>
          </a:lnRef>
          <a:fillRef idx="1">
            <a:schemeClr val="lt1"/>
          </a:fillRef>
          <a:effectRef idx="0">
            <a:schemeClr val="dk1"/>
          </a:effectRef>
          <a:fontRef idx="minor">
            <a:schemeClr val="dk1"/>
          </a:fontRef>
        </p:style>
        <p:txBody>
          <a:bodyPr numCol="2" spcCol="822960"/>
          <a:lstStyle/>
          <a:p>
            <a:pPr eaLnBrk="1" fontAlgn="auto" hangingPunct="1">
              <a:spcBef>
                <a:spcPts val="0"/>
              </a:spcBef>
              <a:spcAft>
                <a:spcPts val="1200"/>
              </a:spcAft>
              <a:buClr>
                <a:srgbClr val="00B0F0"/>
              </a:buClr>
              <a:defRPr/>
            </a:pPr>
            <a:endParaRPr lang="en-US" dirty="0">
              <a:solidFill>
                <a:schemeClr val="bg1"/>
              </a:solidFill>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F299E72-82B7-F048-AB19-105F4B67238A}"/>
              </a:ext>
            </a:extLst>
          </p:cNvPr>
          <p:cNvSpPr/>
          <p:nvPr/>
        </p:nvSpPr>
        <p:spPr bwMode="auto">
          <a:xfrm>
            <a:off x="6400800" y="1956816"/>
            <a:ext cx="4719638" cy="3746500"/>
          </a:xfrm>
          <a:prstGeom prst="rect">
            <a:avLst/>
          </a:prstGeom>
          <a:solidFill>
            <a:srgbClr val="339BDA">
              <a:alpha val="15000"/>
            </a:srgbClr>
          </a:solidFill>
          <a:ln w="3175">
            <a:noFill/>
            <a:prstDash val="dash"/>
          </a:ln>
        </p:spPr>
        <p:style>
          <a:lnRef idx="2">
            <a:schemeClr val="dk1"/>
          </a:lnRef>
          <a:fillRef idx="1">
            <a:schemeClr val="lt1"/>
          </a:fillRef>
          <a:effectRef idx="0">
            <a:schemeClr val="dk1"/>
          </a:effectRef>
          <a:fontRef idx="minor">
            <a:schemeClr val="dk1"/>
          </a:fontRef>
        </p:style>
        <p:txBody>
          <a:bodyPr numCol="2" spcCol="822960"/>
          <a:lstStyle/>
          <a:p>
            <a:pPr eaLnBrk="1" fontAlgn="auto" hangingPunct="1">
              <a:spcBef>
                <a:spcPts val="0"/>
              </a:spcBef>
              <a:spcAft>
                <a:spcPts val="1200"/>
              </a:spcAft>
              <a:defRPr/>
            </a:pPr>
            <a:endParaRPr lang="en-US" dirty="0">
              <a:solidFill>
                <a:srgbClr val="CCDEEE"/>
              </a:solidFill>
              <a:ea typeface="Open Sans" panose="020B0606030504020204" pitchFamily="34" charset="0"/>
              <a:cs typeface="Open Sans" panose="020B0606030504020204" pitchFamily="34" charset="0"/>
            </a:endParaRPr>
          </a:p>
        </p:txBody>
      </p:sp>
      <p:sp>
        <p:nvSpPr>
          <p:cNvPr id="15" name="Text Placeholder 14">
            <a:extLst>
              <a:ext uri="{FF2B5EF4-FFF2-40B4-BE49-F238E27FC236}">
                <a16:creationId xmlns:a16="http://schemas.microsoft.com/office/drawing/2014/main" id="{92C3A0EF-AF76-0A45-AE3F-F9374D23418E}"/>
              </a:ext>
            </a:extLst>
          </p:cNvPr>
          <p:cNvSpPr>
            <a:spLocks noGrp="1"/>
          </p:cNvSpPr>
          <p:nvPr>
            <p:ph type="body" sz="quarter" idx="12" hasCustomPrompt="1"/>
          </p:nvPr>
        </p:nvSpPr>
        <p:spPr>
          <a:xfrm>
            <a:off x="1335088" y="2139950"/>
            <a:ext cx="4354512" cy="3386138"/>
          </a:xfrm>
          <a:prstGeom prst="rect">
            <a:avLst/>
          </a:prstGeom>
        </p:spPr>
        <p:txBody>
          <a:bodyPr/>
          <a:lstStyle>
            <a:lvl1pPr marL="457200" indent="-457200" algn="l" rtl="0" eaLnBrk="1" hangingPunct="1">
              <a:lnSpc>
                <a:spcPct val="100000"/>
              </a:lnSpc>
              <a:spcBef>
                <a:spcPts val="400"/>
              </a:spcBef>
              <a:spcAft>
                <a:spcPts val="600"/>
              </a:spcAft>
              <a:buClr>
                <a:srgbClr val="00B0F0"/>
              </a:buClr>
              <a:buSzPts val="2000"/>
              <a:buFont typeface="+mj-lt"/>
              <a:buAutoNum type="arabicPeriod"/>
              <a:defRPr sz="1800">
                <a:solidFill>
                  <a:srgbClr val="233E66"/>
                </a:solidFill>
              </a:defRPr>
            </a:lvl1pPr>
          </a:lstStyle>
          <a:p>
            <a:pPr lvl="0"/>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endParaRPr lang="id-ID" b="1" i="0" u="none" strike="noStrike" kern="1200" baseline="0">
              <a:solidFill>
                <a:srgbClr val="66B4E3"/>
              </a:solidFill>
              <a:latin typeface="Open Sans Semibold" panose="020B0606030504020204" pitchFamily="34" charset="0"/>
            </a:endParaRPr>
          </a:p>
          <a:p>
            <a:pPr lvl="0"/>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endParaRPr lang="id-ID" b="1" i="0" u="none" strike="noStrike" kern="1200" baseline="0">
              <a:solidFill>
                <a:srgbClr val="66B4E3"/>
              </a:solidFill>
              <a:latin typeface="Open Sans Semibold" panose="020B0606030504020204" pitchFamily="34" charset="0"/>
            </a:endParaRPr>
          </a:p>
          <a:p>
            <a:pPr lvl="0"/>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endParaRPr lang="en-US"/>
          </a:p>
        </p:txBody>
      </p:sp>
      <p:sp>
        <p:nvSpPr>
          <p:cNvPr id="19" name="Text Placeholder 18">
            <a:extLst>
              <a:ext uri="{FF2B5EF4-FFF2-40B4-BE49-F238E27FC236}">
                <a16:creationId xmlns:a16="http://schemas.microsoft.com/office/drawing/2014/main" id="{8EAE72AB-D7CE-9E40-B868-5D7CE7E5C271}"/>
              </a:ext>
            </a:extLst>
          </p:cNvPr>
          <p:cNvSpPr>
            <a:spLocks noGrp="1"/>
          </p:cNvSpPr>
          <p:nvPr>
            <p:ph type="body" sz="quarter" idx="14" hasCustomPrompt="1"/>
          </p:nvPr>
        </p:nvSpPr>
        <p:spPr>
          <a:xfrm>
            <a:off x="6400800" y="1395413"/>
            <a:ext cx="4551476" cy="400050"/>
          </a:xfrm>
          <a:prstGeom prst="rect">
            <a:avLst/>
          </a:prstGeom>
        </p:spPr>
        <p:txBody>
          <a:bodyPr/>
          <a:lstStyle>
            <a:lvl1pPr marL="0" indent="0">
              <a:buNone/>
              <a:defRPr>
                <a:solidFill>
                  <a:srgbClr val="66B4E3"/>
                </a:solidFill>
              </a:defRPr>
            </a:lvl1pPr>
          </a:lstStyle>
          <a:p>
            <a:pPr lvl="0"/>
            <a:r>
              <a:rPr lang="en-US"/>
              <a:t>Headline 2</a:t>
            </a:r>
          </a:p>
        </p:txBody>
      </p:sp>
      <p:sp>
        <p:nvSpPr>
          <p:cNvPr id="20" name="Text Placeholder 18">
            <a:extLst>
              <a:ext uri="{FF2B5EF4-FFF2-40B4-BE49-F238E27FC236}">
                <a16:creationId xmlns:a16="http://schemas.microsoft.com/office/drawing/2014/main" id="{A0776223-BF1A-2147-B512-4BB702B33A4F}"/>
              </a:ext>
            </a:extLst>
          </p:cNvPr>
          <p:cNvSpPr>
            <a:spLocks noGrp="1"/>
          </p:cNvSpPr>
          <p:nvPr>
            <p:ph type="body" sz="quarter" idx="15" hasCustomPrompt="1"/>
          </p:nvPr>
        </p:nvSpPr>
        <p:spPr>
          <a:xfrm>
            <a:off x="1165225" y="1395413"/>
            <a:ext cx="4732338" cy="404132"/>
          </a:xfrm>
          <a:prstGeom prst="rect">
            <a:avLst/>
          </a:prstGeom>
        </p:spPr>
        <p:txBody>
          <a:bodyPr/>
          <a:lstStyle>
            <a:lvl1pPr marL="0" indent="0">
              <a:buNone/>
              <a:defRPr>
                <a:solidFill>
                  <a:srgbClr val="66B4E3"/>
                </a:solidFill>
              </a:defRPr>
            </a:lvl1pPr>
          </a:lstStyle>
          <a:p>
            <a:pPr lvl="0"/>
            <a:r>
              <a:rPr lang="en-US"/>
              <a:t>Headline 1</a:t>
            </a:r>
          </a:p>
        </p:txBody>
      </p:sp>
      <p:sp>
        <p:nvSpPr>
          <p:cNvPr id="21" name="Title 1">
            <a:extLst>
              <a:ext uri="{FF2B5EF4-FFF2-40B4-BE49-F238E27FC236}">
                <a16:creationId xmlns:a16="http://schemas.microsoft.com/office/drawing/2014/main" id="{C326E601-DC0C-694B-BDDE-426D4931D5A2}"/>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ltLang="en-US">
                <a:solidFill>
                  <a:srgbClr val="66B4E3"/>
                </a:solidFill>
                <a:latin typeface="Open Sans Semibold" charset="0"/>
                <a:ea typeface="Open Sans Semibold" charset="0"/>
                <a:cs typeface="Open Sans Semibold" charset="0"/>
              </a:rPr>
              <a:t>COMPARISON NUMBERED LIST</a:t>
            </a:r>
            <a:endParaRPr lang="en-US"/>
          </a:p>
        </p:txBody>
      </p:sp>
      <p:sp>
        <p:nvSpPr>
          <p:cNvPr id="12" name="Text Placeholder 14">
            <a:extLst>
              <a:ext uri="{FF2B5EF4-FFF2-40B4-BE49-F238E27FC236}">
                <a16:creationId xmlns:a16="http://schemas.microsoft.com/office/drawing/2014/main" id="{C35A26B4-B985-7848-9BDF-9E390BC91E1D}"/>
              </a:ext>
            </a:extLst>
          </p:cNvPr>
          <p:cNvSpPr>
            <a:spLocks noGrp="1"/>
          </p:cNvSpPr>
          <p:nvPr>
            <p:ph type="body" sz="quarter" idx="16" hasCustomPrompt="1"/>
          </p:nvPr>
        </p:nvSpPr>
        <p:spPr>
          <a:xfrm>
            <a:off x="6583363" y="2139950"/>
            <a:ext cx="4354512" cy="3386138"/>
          </a:xfrm>
          <a:prstGeom prst="rect">
            <a:avLst/>
          </a:prstGeom>
        </p:spPr>
        <p:txBody>
          <a:bodyPr/>
          <a:lstStyle>
            <a:lvl1pPr marL="457200" indent="-457200" algn="l" rtl="0" eaLnBrk="1" hangingPunct="1">
              <a:lnSpc>
                <a:spcPct val="100000"/>
              </a:lnSpc>
              <a:spcBef>
                <a:spcPts val="400"/>
              </a:spcBef>
              <a:spcAft>
                <a:spcPts val="600"/>
              </a:spcAft>
              <a:buClr>
                <a:srgbClr val="00B0F0"/>
              </a:buClr>
              <a:buSzPts val="2000"/>
              <a:buFont typeface="+mj-lt"/>
              <a:buAutoNum type="arabicPeriod"/>
              <a:defRPr sz="1800">
                <a:solidFill>
                  <a:schemeClr val="bg1"/>
                </a:solidFill>
              </a:defRPr>
            </a:lvl1pPr>
          </a:lstStyle>
          <a:p>
            <a:pPr lvl="0"/>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endParaRPr lang="id-ID" b="1" i="0" u="none" strike="noStrike" kern="1200" baseline="0">
              <a:solidFill>
                <a:srgbClr val="66B4E3"/>
              </a:solidFill>
              <a:latin typeface="Open Sans Semibold" panose="020B0606030504020204" pitchFamily="34" charset="0"/>
            </a:endParaRPr>
          </a:p>
          <a:p>
            <a:pPr lvl="0"/>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endParaRPr lang="id-ID" b="1" i="0" u="none" strike="noStrike" kern="1200" baseline="0">
              <a:solidFill>
                <a:srgbClr val="66B4E3"/>
              </a:solidFill>
              <a:latin typeface="Open Sans Semibold" panose="020B0606030504020204" pitchFamily="34" charset="0"/>
            </a:endParaRPr>
          </a:p>
          <a:p>
            <a:pPr lvl="0"/>
            <a:r>
              <a:rPr lang="id-ID" b="0" i="0" u="none" strike="noStrike" kern="1200" baseline="0" err="1">
                <a:solidFill>
                  <a:srgbClr val="FFFFFF"/>
                </a:solidFill>
                <a:latin typeface="Open Sans" panose="020B0606030504020204" pitchFamily="34" charset="0"/>
              </a:rPr>
              <a:t>quae</a:t>
            </a:r>
            <a:r>
              <a:rPr lang="id-ID" b="0" i="0" u="none" strike="noStrike" kern="1200" baseline="0">
                <a:solidFill>
                  <a:srgbClr val="FFFFFF"/>
                </a:solidFill>
                <a:latin typeface="Open Sans" panose="020B0606030504020204" pitchFamily="34" charset="0"/>
              </a:rPr>
              <a:t> </a:t>
            </a:r>
            <a:r>
              <a:rPr lang="id-ID" b="0" i="0" u="none" strike="noStrike" kern="1200" baseline="0" err="1">
                <a:solidFill>
                  <a:srgbClr val="FFFFFF"/>
                </a:solidFill>
                <a:latin typeface="Open Sans" panose="020B0606030504020204" pitchFamily="34" charset="0"/>
              </a:rPr>
              <a:t>ab</a:t>
            </a:r>
            <a:r>
              <a:rPr lang="id-ID" b="0" i="0" u="none" strike="noStrike" kern="1200" baseline="0">
                <a:solidFill>
                  <a:srgbClr val="FFFFFF"/>
                </a:solidFill>
                <a:latin typeface="Open Sans" panose="020B0606030504020204" pitchFamily="34" charset="0"/>
              </a:rPr>
              <a:t> </a:t>
            </a:r>
            <a:r>
              <a:rPr lang="id-ID" b="1" i="0" u="none" strike="noStrike" kern="1200" baseline="0" err="1">
                <a:solidFill>
                  <a:srgbClr val="66B4E3"/>
                </a:solidFill>
                <a:latin typeface="Open Sans Semibold" panose="020B0606030504020204" pitchFamily="34" charset="0"/>
              </a:rPr>
              <a:t>et</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quasi</a:t>
            </a:r>
            <a:r>
              <a:rPr lang="id-ID" b="1" i="0" u="none" strike="noStrike" kern="1200" baseline="0">
                <a:solidFill>
                  <a:srgbClr val="66B4E3"/>
                </a:solidFill>
                <a:latin typeface="Open Sans Semibold" panose="020B0606030504020204" pitchFamily="34" charset="0"/>
              </a:rPr>
              <a:t> </a:t>
            </a:r>
            <a:r>
              <a:rPr lang="id-ID" b="1" i="0" u="none" strike="noStrike" kern="1200" baseline="0" err="1">
                <a:solidFill>
                  <a:srgbClr val="66B4E3"/>
                </a:solidFill>
                <a:latin typeface="Open Sans Semibold" panose="020B0606030504020204" pitchFamily="34" charset="0"/>
              </a:rPr>
              <a:t>architecto</a:t>
            </a:r>
            <a:endParaRPr lang="en-US"/>
          </a:p>
        </p:txBody>
      </p:sp>
    </p:spTree>
    <p:extLst>
      <p:ext uri="{BB962C8B-B14F-4D97-AF65-F5344CB8AC3E}">
        <p14:creationId xmlns:p14="http://schemas.microsoft.com/office/powerpoint/2010/main" val="6987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fade">
                                      <p:cBhvr>
                                        <p:cTn id="45" dur="500"/>
                                        <p:tgtEl>
                                          <p:spTgt spid="12">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ll Out Quote - O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D35BAFB-B782-A54B-B22F-281E047F44DA}"/>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ABDBD896-DF11-9143-946A-527A44B39526}"/>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cxnSp>
        <p:nvCxnSpPr>
          <p:cNvPr id="6" name="Straight Connector 5">
            <a:extLst>
              <a:ext uri="{FF2B5EF4-FFF2-40B4-BE49-F238E27FC236}">
                <a16:creationId xmlns:a16="http://schemas.microsoft.com/office/drawing/2014/main" id="{C1664892-50FC-9A4E-9258-08DC655C0C60}"/>
              </a:ext>
            </a:extLst>
          </p:cNvPr>
          <p:cNvCxnSpPr>
            <a:cxnSpLocks/>
          </p:cNvCxnSpPr>
          <p:nvPr userDrawn="1"/>
        </p:nvCxnSpPr>
        <p:spPr>
          <a:xfrm flipV="1">
            <a:off x="1604963" y="2840038"/>
            <a:ext cx="0" cy="1208087"/>
          </a:xfrm>
          <a:prstGeom prst="line">
            <a:avLst/>
          </a:prstGeom>
          <a:ln w="57150">
            <a:solidFill>
              <a:srgbClr val="66B4E3"/>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6DA1622-5562-0A41-B805-C12F6D6C78F5}"/>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9" name="Text Placeholder 8">
            <a:extLst>
              <a:ext uri="{FF2B5EF4-FFF2-40B4-BE49-F238E27FC236}">
                <a16:creationId xmlns:a16="http://schemas.microsoft.com/office/drawing/2014/main" id="{0EB53C67-EE0D-5342-9DEB-5FBC2026A23D}"/>
              </a:ext>
            </a:extLst>
          </p:cNvPr>
          <p:cNvSpPr>
            <a:spLocks noGrp="1"/>
          </p:cNvSpPr>
          <p:nvPr>
            <p:ph type="body" sz="quarter" idx="12" hasCustomPrompt="1"/>
          </p:nvPr>
        </p:nvSpPr>
        <p:spPr>
          <a:xfrm>
            <a:off x="1792104" y="2840038"/>
            <a:ext cx="8783637" cy="1208087"/>
          </a:xfrm>
          <a:prstGeom prst="rect">
            <a:avLst/>
          </a:prstGeom>
        </p:spPr>
        <p:txBody>
          <a:bodyPr/>
          <a:lstStyle>
            <a:lvl1pPr marL="0" indent="0" eaLnBrk="1" hangingPunct="1">
              <a:spcAft>
                <a:spcPts val="1200"/>
              </a:spcAft>
              <a:buNone/>
              <a:defRPr>
                <a:solidFill>
                  <a:srgbClr val="233E66"/>
                </a:solidFill>
              </a:defRPr>
            </a:lvl1pPr>
            <a:lvl5pPr>
              <a:defRPr>
                <a:solidFill>
                  <a:srgbClr val="233E66"/>
                </a:solidFill>
              </a:defRPr>
            </a:lvl5pPr>
          </a:lstStyle>
          <a:p>
            <a:pPr eaLnBrk="1" hangingPunct="1">
              <a:spcAft>
                <a:spcPts val="1200"/>
              </a:spcAft>
            </a:pPr>
            <a:r>
              <a:rPr lang="en-US" altLang="en-US" sz="2000" b="1" i="1" err="1">
                <a:solidFill>
                  <a:schemeClr val="bg1"/>
                </a:solidFill>
                <a:latin typeface="Open Sans Semibold" charset="0"/>
                <a:ea typeface="Open Sans Semibold" charset="0"/>
                <a:cs typeface="Open Sans Semibold" charset="0"/>
              </a:rPr>
              <a:t>Es</a:t>
            </a:r>
            <a:r>
              <a:rPr lang="en-US" altLang="en-US" sz="2000" b="1" i="1">
                <a:solidFill>
                  <a:schemeClr val="bg1"/>
                </a:solidFill>
                <a:latin typeface="Open Sans Semibold" charset="0"/>
                <a:ea typeface="Open Sans Semibold" charset="0"/>
                <a:cs typeface="Open Sans Semibold" charset="0"/>
              </a:rPr>
              <a:t> hat </a:t>
            </a:r>
            <a:r>
              <a:rPr lang="en-US" altLang="en-US" sz="2000" b="1" i="1" err="1">
                <a:solidFill>
                  <a:schemeClr val="bg1"/>
                </a:solidFill>
                <a:latin typeface="Open Sans Semibold" charset="0"/>
                <a:ea typeface="Open Sans Semibold" charset="0"/>
                <a:cs typeface="Open Sans Semibold" charset="0"/>
              </a:rPr>
              <a:t>nicht</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nur</a:t>
            </a:r>
            <a:r>
              <a:rPr lang="en-US" altLang="en-US" sz="2000" b="1" i="1">
                <a:solidFill>
                  <a:schemeClr val="bg1"/>
                </a:solidFill>
                <a:latin typeface="Open Sans Semibold" charset="0"/>
                <a:ea typeface="Open Sans Semibold" charset="0"/>
                <a:cs typeface="Open Sans Semibold" charset="0"/>
              </a:rPr>
              <a:t> 5 </a:t>
            </a:r>
            <a:r>
              <a:rPr lang="en-US" altLang="en-US" sz="2000" b="1" i="1" err="1">
                <a:solidFill>
                  <a:schemeClr val="bg1"/>
                </a:solidFill>
                <a:latin typeface="Open Sans Semibold" charset="0"/>
                <a:ea typeface="Open Sans Semibold" charset="0"/>
                <a:cs typeface="Open Sans Semibold" charset="0"/>
              </a:rPr>
              <a:t>Jahrhunderte</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überlebt</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sondern</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auch</a:t>
            </a:r>
            <a:r>
              <a:rPr lang="en-US" altLang="en-US" sz="2000" b="1" i="1">
                <a:solidFill>
                  <a:schemeClr val="bg1"/>
                </a:solidFill>
                <a:latin typeface="Open Sans Semibold" charset="0"/>
                <a:ea typeface="Open Sans Semibold" charset="0"/>
                <a:cs typeface="Open Sans Semibold" charset="0"/>
              </a:rPr>
              <a:t> in </a:t>
            </a:r>
            <a:r>
              <a:rPr lang="en-US" altLang="en-US" sz="2000" b="1" i="1" err="1">
                <a:solidFill>
                  <a:schemeClr val="bg1"/>
                </a:solidFill>
                <a:latin typeface="Open Sans Semibold" charset="0"/>
                <a:ea typeface="Open Sans Semibold" charset="0"/>
                <a:cs typeface="Open Sans Semibold" charset="0"/>
              </a:rPr>
              <a:t>Spruch</a:t>
            </a:r>
            <a:r>
              <a:rPr lang="en-US" altLang="en-US" sz="2000" b="1" i="1">
                <a:solidFill>
                  <a:schemeClr val="bg1"/>
                </a:solidFill>
                <a:latin typeface="Open Sans Semibold" charset="0"/>
                <a:ea typeface="Open Sans Semibold" charset="0"/>
                <a:cs typeface="Open Sans Semibold" charset="0"/>
              </a:rPr>
              <a:t> in die </a:t>
            </a:r>
            <a:r>
              <a:rPr lang="en-US" altLang="en-US" sz="2000" b="1" i="1" err="1">
                <a:solidFill>
                  <a:schemeClr val="bg1"/>
                </a:solidFill>
                <a:latin typeface="Open Sans Semibold" charset="0"/>
                <a:ea typeface="Open Sans Semibold" charset="0"/>
                <a:cs typeface="Open Sans Semibold" charset="0"/>
              </a:rPr>
              <a:t>elektronische</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Schriftbearbeitung</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geschafft</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bemerke</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nahezu</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unverändert</a:t>
            </a:r>
            <a:r>
              <a:rPr lang="en-US" altLang="en-US" sz="2000" b="1" i="1">
                <a:solidFill>
                  <a:schemeClr val="bg1"/>
                </a:solidFill>
                <a:latin typeface="Open Sans Semibold" charset="0"/>
                <a:ea typeface="Open Sans Semibold" charset="0"/>
                <a:cs typeface="Open Sans Semibold" charset="0"/>
              </a:rPr>
              <a:t>). welches </a:t>
            </a:r>
            <a:r>
              <a:rPr lang="en-US" altLang="en-US" sz="2000" b="1" i="1" err="1">
                <a:solidFill>
                  <a:schemeClr val="bg1"/>
                </a:solidFill>
                <a:latin typeface="Open Sans Semibold" charset="0"/>
                <a:ea typeface="Open Sans Semibold" charset="0"/>
                <a:cs typeface="Open Sans Semibold" charset="0"/>
              </a:rPr>
              <a:t>Passagen</a:t>
            </a:r>
            <a:r>
              <a:rPr lang="en-US" altLang="en-US" sz="2000" b="1" i="1">
                <a:solidFill>
                  <a:schemeClr val="bg1"/>
                </a:solidFill>
                <a:latin typeface="Open Sans Semibold" charset="0"/>
                <a:ea typeface="Open Sans Semibold" charset="0"/>
                <a:cs typeface="Open Sans Semibold" charset="0"/>
              </a:rPr>
              <a:t> von Lorem Ipsum </a:t>
            </a:r>
            <a:r>
              <a:rPr lang="en-US" altLang="en-US" sz="2000" b="1" i="1" err="1">
                <a:solidFill>
                  <a:schemeClr val="bg1"/>
                </a:solidFill>
                <a:latin typeface="Open Sans Semibold" charset="0"/>
                <a:ea typeface="Open Sans Semibold" charset="0"/>
                <a:cs typeface="Open Sans Semibold" charset="0"/>
              </a:rPr>
              <a:t>enhielt</a:t>
            </a:r>
            <a:r>
              <a:rPr lang="en-US" altLang="en-US" sz="2000" b="1" i="1">
                <a:solidFill>
                  <a:schemeClr val="bg1"/>
                </a:solidFill>
                <a:latin typeface="Open Sans Semibold" charset="0"/>
                <a:ea typeface="Open Sans Semibold" charset="0"/>
                <a:cs typeface="Open Sans Semibold" charset="0"/>
              </a:rPr>
              <a:t>, so </a:t>
            </a:r>
            <a:r>
              <a:rPr lang="en-US" altLang="en-US" sz="2000" b="1" i="1" err="1">
                <a:solidFill>
                  <a:schemeClr val="bg1"/>
                </a:solidFill>
                <a:latin typeface="Open Sans Semibold" charset="0"/>
                <a:ea typeface="Open Sans Semibold" charset="0"/>
                <a:cs typeface="Open Sans Semibold" charset="0"/>
              </a:rPr>
              <a:t>wie</a:t>
            </a:r>
            <a:r>
              <a:rPr lang="en-US" altLang="en-US" sz="2000" b="1" i="1">
                <a:solidFill>
                  <a:schemeClr val="bg1"/>
                </a:solidFill>
                <a:latin typeface="Open Sans Semibold" charset="0"/>
                <a:ea typeface="Open Sans Semibold" charset="0"/>
                <a:cs typeface="Open Sans Semibold" charset="0"/>
              </a:rPr>
              <a:t> Desktop Software </a:t>
            </a:r>
            <a:r>
              <a:rPr lang="en-US" altLang="en-US" sz="2000" b="1" i="1" err="1">
                <a:solidFill>
                  <a:schemeClr val="bg1"/>
                </a:solidFill>
                <a:latin typeface="Open Sans Semibold" charset="0"/>
                <a:ea typeface="Open Sans Semibold" charset="0"/>
                <a:cs typeface="Open Sans Semibold" charset="0"/>
              </a:rPr>
              <a:t>wie</a:t>
            </a:r>
            <a:r>
              <a:rPr lang="en-US" altLang="en-US" sz="2000" b="1" i="1">
                <a:solidFill>
                  <a:schemeClr val="bg1"/>
                </a:solidFill>
                <a:latin typeface="Open Sans Semibold" charset="0"/>
                <a:ea typeface="Open Sans Semibold" charset="0"/>
                <a:cs typeface="Open Sans Semibold" charset="0"/>
              </a:rPr>
              <a:t> Aldus PageMaker </a:t>
            </a:r>
            <a:r>
              <a:rPr lang="en-US" altLang="en-US" sz="2000" b="1" i="1" err="1">
                <a:solidFill>
                  <a:schemeClr val="bg1"/>
                </a:solidFill>
                <a:latin typeface="Open Sans Semibold" charset="0"/>
                <a:ea typeface="Open Sans Semibold" charset="0"/>
                <a:cs typeface="Open Sans Semibold" charset="0"/>
              </a:rPr>
              <a:t>ebenfalls</a:t>
            </a:r>
            <a:r>
              <a:rPr lang="en-US" altLang="en-US" sz="2000" b="1" i="1">
                <a:solidFill>
                  <a:schemeClr val="bg1"/>
                </a:solidFill>
                <a:latin typeface="Open Sans Semibold" charset="0"/>
                <a:ea typeface="Open Sans Semibold" charset="0"/>
                <a:cs typeface="Open Sans Semibold" charset="0"/>
              </a:rPr>
              <a:t> </a:t>
            </a:r>
            <a:r>
              <a:rPr lang="en-US" altLang="en-US" sz="2000" b="1" i="1" err="1">
                <a:solidFill>
                  <a:schemeClr val="bg1"/>
                </a:solidFill>
                <a:latin typeface="Open Sans Semibold" charset="0"/>
                <a:ea typeface="Open Sans Semibold" charset="0"/>
                <a:cs typeface="Open Sans Semibold" charset="0"/>
              </a:rPr>
              <a:t>mit</a:t>
            </a:r>
            <a:r>
              <a:rPr lang="en-US" altLang="en-US" sz="2000" b="1" i="1">
                <a:solidFill>
                  <a:schemeClr val="bg1"/>
                </a:solidFill>
                <a:latin typeface="Open Sans Semibold" charset="0"/>
                <a:ea typeface="Open Sans Semibold" charset="0"/>
                <a:cs typeface="Open Sans Semibold" charset="0"/>
              </a:rPr>
              <a:t> Lorem Ipsum.</a:t>
            </a:r>
          </a:p>
          <a:p>
            <a:pPr lvl="4"/>
            <a:endParaRPr lang="en-US"/>
          </a:p>
        </p:txBody>
      </p:sp>
    </p:spTree>
    <p:extLst>
      <p:ext uri="{BB962C8B-B14F-4D97-AF65-F5344CB8AC3E}">
        <p14:creationId xmlns:p14="http://schemas.microsoft.com/office/powerpoint/2010/main" val="10232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down)">
                      <p:cBhvr>
                        <p:cTn dur="50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Out Quote - Tw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16E21A-6FF9-E348-8875-33905F75A7E3}"/>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8F87D8F4-CD24-CD48-8415-93E09A21623E}"/>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5" name="Rectangle 4">
            <a:extLst>
              <a:ext uri="{FF2B5EF4-FFF2-40B4-BE49-F238E27FC236}">
                <a16:creationId xmlns:a16="http://schemas.microsoft.com/office/drawing/2014/main" id="{947424C8-444C-7F48-95A5-F75D28ECB86D}"/>
              </a:ext>
            </a:extLst>
          </p:cNvPr>
          <p:cNvSpPr/>
          <p:nvPr userDrawn="1"/>
        </p:nvSpPr>
        <p:spPr bwMode="auto">
          <a:xfrm>
            <a:off x="0" y="2075612"/>
            <a:ext cx="12192000" cy="2654300"/>
          </a:xfrm>
          <a:prstGeom prst="rect">
            <a:avLst/>
          </a:prstGeom>
          <a:solidFill>
            <a:srgbClr val="99C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CFD4DD"/>
              </a:solidFill>
            </a:endParaRPr>
          </a:p>
        </p:txBody>
      </p:sp>
      <p:sp>
        <p:nvSpPr>
          <p:cNvPr id="7" name="Title 1">
            <a:extLst>
              <a:ext uri="{FF2B5EF4-FFF2-40B4-BE49-F238E27FC236}">
                <a16:creationId xmlns:a16="http://schemas.microsoft.com/office/drawing/2014/main" id="{112E53B3-733D-624D-B8A1-3967710B065B}"/>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9" name="Text Placeholder 8">
            <a:extLst>
              <a:ext uri="{FF2B5EF4-FFF2-40B4-BE49-F238E27FC236}">
                <a16:creationId xmlns:a16="http://schemas.microsoft.com/office/drawing/2014/main" id="{45397BF0-083F-4745-A667-E6185B57755E}"/>
              </a:ext>
            </a:extLst>
          </p:cNvPr>
          <p:cNvSpPr>
            <a:spLocks noGrp="1"/>
          </p:cNvSpPr>
          <p:nvPr>
            <p:ph type="body" sz="quarter" idx="12" hasCustomPrompt="1"/>
          </p:nvPr>
        </p:nvSpPr>
        <p:spPr>
          <a:xfrm>
            <a:off x="1758950" y="2743200"/>
            <a:ext cx="8932863" cy="1277257"/>
          </a:xfrm>
          <a:prstGeom prst="rect">
            <a:avLst/>
          </a:prstGeom>
        </p:spPr>
        <p:txBody>
          <a:bodyPr/>
          <a:lstStyle>
            <a:lvl1pPr marL="0" indent="0" eaLnBrk="1" hangingPunct="1">
              <a:spcAft>
                <a:spcPts val="1200"/>
              </a:spcAft>
              <a:buNone/>
              <a:defRPr>
                <a:solidFill>
                  <a:srgbClr val="233E66"/>
                </a:solidFill>
              </a:defRPr>
            </a:lvl1pPr>
          </a:lstStyle>
          <a:p>
            <a:pPr eaLnBrk="1" hangingPunct="1">
              <a:spcAft>
                <a:spcPts val="1200"/>
              </a:spcAft>
            </a:pPr>
            <a:r>
              <a:rPr lang="en-US" altLang="en-US" sz="2000" b="1" i="1" err="1">
                <a:solidFill>
                  <a:srgbClr val="10294E"/>
                </a:solidFill>
                <a:latin typeface="Open Sans Semibold" charset="0"/>
                <a:ea typeface="Open Sans Semibold" charset="0"/>
                <a:cs typeface="Open Sans Semibold" charset="0"/>
              </a:rPr>
              <a:t>Es</a:t>
            </a:r>
            <a:r>
              <a:rPr lang="en-US" altLang="en-US" sz="2000" b="1" i="1">
                <a:solidFill>
                  <a:srgbClr val="10294E"/>
                </a:solidFill>
                <a:latin typeface="Open Sans Semibold" charset="0"/>
                <a:ea typeface="Open Sans Semibold" charset="0"/>
                <a:cs typeface="Open Sans Semibold" charset="0"/>
              </a:rPr>
              <a:t> hat </a:t>
            </a:r>
            <a:r>
              <a:rPr lang="en-US" altLang="en-US" sz="2000" b="1" i="1" err="1">
                <a:solidFill>
                  <a:srgbClr val="10294E"/>
                </a:solidFill>
                <a:latin typeface="Open Sans Semibold" charset="0"/>
                <a:ea typeface="Open Sans Semibold" charset="0"/>
                <a:cs typeface="Open Sans Semibold" charset="0"/>
              </a:rPr>
              <a:t>nicht</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nur</a:t>
            </a:r>
            <a:r>
              <a:rPr lang="en-US" altLang="en-US" sz="2000" b="1" i="1">
                <a:solidFill>
                  <a:srgbClr val="10294E"/>
                </a:solidFill>
                <a:latin typeface="Open Sans Semibold" charset="0"/>
                <a:ea typeface="Open Sans Semibold" charset="0"/>
                <a:cs typeface="Open Sans Semibold" charset="0"/>
              </a:rPr>
              <a:t> 5 </a:t>
            </a:r>
            <a:r>
              <a:rPr lang="en-US" altLang="en-US" sz="2000" b="1" i="1" err="1">
                <a:solidFill>
                  <a:srgbClr val="10294E"/>
                </a:solidFill>
                <a:latin typeface="Open Sans Semibold" charset="0"/>
                <a:ea typeface="Open Sans Semibold" charset="0"/>
                <a:cs typeface="Open Sans Semibold" charset="0"/>
              </a:rPr>
              <a:t>Jahrhunderte</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überlebt</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sondern</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auch</a:t>
            </a:r>
            <a:r>
              <a:rPr lang="en-US" altLang="en-US" sz="2000" b="1" i="1">
                <a:solidFill>
                  <a:srgbClr val="10294E"/>
                </a:solidFill>
                <a:latin typeface="Open Sans Semibold" charset="0"/>
                <a:ea typeface="Open Sans Semibold" charset="0"/>
                <a:cs typeface="Open Sans Semibold" charset="0"/>
              </a:rPr>
              <a:t> in </a:t>
            </a:r>
            <a:r>
              <a:rPr lang="en-US" altLang="en-US" sz="2000" b="1" i="1" err="1">
                <a:solidFill>
                  <a:srgbClr val="10294E"/>
                </a:solidFill>
                <a:latin typeface="Open Sans Semibold" charset="0"/>
                <a:ea typeface="Open Sans Semibold" charset="0"/>
                <a:cs typeface="Open Sans Semibold" charset="0"/>
              </a:rPr>
              <a:t>Spruch</a:t>
            </a:r>
            <a:r>
              <a:rPr lang="en-US" altLang="en-US" sz="2000" b="1" i="1">
                <a:solidFill>
                  <a:srgbClr val="10294E"/>
                </a:solidFill>
                <a:latin typeface="Open Sans Semibold" charset="0"/>
                <a:ea typeface="Open Sans Semibold" charset="0"/>
                <a:cs typeface="Open Sans Semibold" charset="0"/>
              </a:rPr>
              <a:t> in die </a:t>
            </a:r>
            <a:r>
              <a:rPr lang="en-US" altLang="en-US" sz="2000" b="1" i="1" err="1">
                <a:solidFill>
                  <a:srgbClr val="10294E"/>
                </a:solidFill>
                <a:latin typeface="Open Sans Semibold" charset="0"/>
                <a:ea typeface="Open Sans Semibold" charset="0"/>
                <a:cs typeface="Open Sans Semibold" charset="0"/>
              </a:rPr>
              <a:t>elektronische</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Schriftbearbeitung</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geschafft</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bemerke</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nahezu</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unverändert</a:t>
            </a:r>
            <a:r>
              <a:rPr lang="en-US" altLang="en-US" sz="2000" b="1" i="1">
                <a:solidFill>
                  <a:srgbClr val="10294E"/>
                </a:solidFill>
                <a:latin typeface="Open Sans Semibold" charset="0"/>
                <a:ea typeface="Open Sans Semibold" charset="0"/>
                <a:cs typeface="Open Sans Semibold" charset="0"/>
              </a:rPr>
              <a:t>). welches </a:t>
            </a:r>
            <a:r>
              <a:rPr lang="en-US" altLang="en-US" sz="2000" b="1" i="1" err="1">
                <a:solidFill>
                  <a:srgbClr val="10294E"/>
                </a:solidFill>
                <a:latin typeface="Open Sans Semibold" charset="0"/>
                <a:ea typeface="Open Sans Semibold" charset="0"/>
                <a:cs typeface="Open Sans Semibold" charset="0"/>
              </a:rPr>
              <a:t>Passagen</a:t>
            </a:r>
            <a:r>
              <a:rPr lang="en-US" altLang="en-US" sz="2000" b="1" i="1">
                <a:solidFill>
                  <a:srgbClr val="10294E"/>
                </a:solidFill>
                <a:latin typeface="Open Sans Semibold" charset="0"/>
                <a:ea typeface="Open Sans Semibold" charset="0"/>
                <a:cs typeface="Open Sans Semibold" charset="0"/>
              </a:rPr>
              <a:t> von Lorem Ipsum </a:t>
            </a:r>
            <a:r>
              <a:rPr lang="en-US" altLang="en-US" sz="2000" b="1" i="1" err="1">
                <a:solidFill>
                  <a:srgbClr val="10294E"/>
                </a:solidFill>
                <a:latin typeface="Open Sans Semibold" charset="0"/>
                <a:ea typeface="Open Sans Semibold" charset="0"/>
                <a:cs typeface="Open Sans Semibold" charset="0"/>
              </a:rPr>
              <a:t>enhielt</a:t>
            </a:r>
            <a:r>
              <a:rPr lang="en-US" altLang="en-US" sz="2000" b="1" i="1">
                <a:solidFill>
                  <a:srgbClr val="10294E"/>
                </a:solidFill>
                <a:latin typeface="Open Sans Semibold" charset="0"/>
                <a:ea typeface="Open Sans Semibold" charset="0"/>
                <a:cs typeface="Open Sans Semibold" charset="0"/>
              </a:rPr>
              <a:t>, so </a:t>
            </a:r>
            <a:r>
              <a:rPr lang="en-US" altLang="en-US" sz="2000" b="1" i="1" err="1">
                <a:solidFill>
                  <a:srgbClr val="10294E"/>
                </a:solidFill>
                <a:latin typeface="Open Sans Semibold" charset="0"/>
                <a:ea typeface="Open Sans Semibold" charset="0"/>
                <a:cs typeface="Open Sans Semibold" charset="0"/>
              </a:rPr>
              <a:t>wie</a:t>
            </a:r>
            <a:r>
              <a:rPr lang="en-US" altLang="en-US" sz="2000" b="1" i="1">
                <a:solidFill>
                  <a:srgbClr val="10294E"/>
                </a:solidFill>
                <a:latin typeface="Open Sans Semibold" charset="0"/>
                <a:ea typeface="Open Sans Semibold" charset="0"/>
                <a:cs typeface="Open Sans Semibold" charset="0"/>
              </a:rPr>
              <a:t> Desktop Software </a:t>
            </a:r>
            <a:r>
              <a:rPr lang="en-US" altLang="en-US" sz="2000" b="1" i="1" err="1">
                <a:solidFill>
                  <a:srgbClr val="10294E"/>
                </a:solidFill>
                <a:latin typeface="Open Sans Semibold" charset="0"/>
                <a:ea typeface="Open Sans Semibold" charset="0"/>
                <a:cs typeface="Open Sans Semibold" charset="0"/>
              </a:rPr>
              <a:t>wie</a:t>
            </a:r>
            <a:r>
              <a:rPr lang="en-US" altLang="en-US" sz="2000" b="1" i="1">
                <a:solidFill>
                  <a:srgbClr val="10294E"/>
                </a:solidFill>
                <a:latin typeface="Open Sans Semibold" charset="0"/>
                <a:ea typeface="Open Sans Semibold" charset="0"/>
                <a:cs typeface="Open Sans Semibold" charset="0"/>
              </a:rPr>
              <a:t> Aldus PageMaker </a:t>
            </a:r>
            <a:r>
              <a:rPr lang="en-US" altLang="en-US" sz="2000" b="1" i="1" err="1">
                <a:solidFill>
                  <a:srgbClr val="10294E"/>
                </a:solidFill>
                <a:latin typeface="Open Sans Semibold" charset="0"/>
                <a:ea typeface="Open Sans Semibold" charset="0"/>
                <a:cs typeface="Open Sans Semibold" charset="0"/>
              </a:rPr>
              <a:t>ebenfalls</a:t>
            </a:r>
            <a:r>
              <a:rPr lang="en-US" altLang="en-US" sz="2000" b="1" i="1">
                <a:solidFill>
                  <a:srgbClr val="10294E"/>
                </a:solidFill>
                <a:latin typeface="Open Sans Semibold" charset="0"/>
                <a:ea typeface="Open Sans Semibold" charset="0"/>
                <a:cs typeface="Open Sans Semibold" charset="0"/>
              </a:rPr>
              <a:t> </a:t>
            </a:r>
            <a:r>
              <a:rPr lang="en-US" altLang="en-US" sz="2000" b="1" i="1" err="1">
                <a:solidFill>
                  <a:srgbClr val="10294E"/>
                </a:solidFill>
                <a:latin typeface="Open Sans Semibold" charset="0"/>
                <a:ea typeface="Open Sans Semibold" charset="0"/>
                <a:cs typeface="Open Sans Semibold" charset="0"/>
              </a:rPr>
              <a:t>mit</a:t>
            </a:r>
            <a:r>
              <a:rPr lang="en-US" altLang="en-US" sz="2000" b="1" i="1">
                <a:solidFill>
                  <a:srgbClr val="10294E"/>
                </a:solidFill>
                <a:latin typeface="Open Sans Semibold" charset="0"/>
                <a:ea typeface="Open Sans Semibold" charset="0"/>
                <a:cs typeface="Open Sans Semibold" charset="0"/>
              </a:rPr>
              <a:t> Lorem Ipsum.</a:t>
            </a:r>
          </a:p>
          <a:p>
            <a:pPr lvl="4"/>
            <a:endParaRPr lang="en-US"/>
          </a:p>
        </p:txBody>
      </p:sp>
    </p:spTree>
    <p:extLst>
      <p:ext uri="{BB962C8B-B14F-4D97-AF65-F5344CB8AC3E}">
        <p14:creationId xmlns:p14="http://schemas.microsoft.com/office/powerpoint/2010/main" val="236537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4933-11DB-8B47-BB23-25F5DA6B25BC}"/>
              </a:ext>
            </a:extLst>
          </p:cNvPr>
          <p:cNvSpPr>
            <a:spLocks noGrp="1"/>
          </p:cNvSpPr>
          <p:nvPr>
            <p:ph type="title" hasCustomPrompt="1"/>
          </p:nvPr>
        </p:nvSpPr>
        <p:spPr>
          <a:xfrm>
            <a:off x="838200" y="365126"/>
            <a:ext cx="9610344" cy="540322"/>
          </a:xfrm>
          <a:prstGeom prst="rect">
            <a:avLst/>
          </a:prstGeom>
        </p:spPr>
        <p:txBody>
          <a:bodyPr/>
          <a:lstStyle>
            <a:lvl1pPr>
              <a:defRPr>
                <a:solidFill>
                  <a:srgbClr val="66B4E3"/>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7FA24010-4B92-1F4C-8196-55009A03E9DD}"/>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3FEC4FE2-E353-094D-AF99-2C019788CEA4}"/>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6" name="Rounded Rectangle 5">
            <a:extLst>
              <a:ext uri="{FF2B5EF4-FFF2-40B4-BE49-F238E27FC236}">
                <a16:creationId xmlns:a16="http://schemas.microsoft.com/office/drawing/2014/main" id="{F65835C8-2D33-AB43-A8AB-138416947776}"/>
              </a:ext>
            </a:extLst>
          </p:cNvPr>
          <p:cNvSpPr/>
          <p:nvPr userDrawn="1"/>
        </p:nvSpPr>
        <p:spPr bwMode="auto">
          <a:xfrm>
            <a:off x="1393952" y="2517648"/>
            <a:ext cx="2818384" cy="76358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ounded Rectangle 10">
            <a:extLst>
              <a:ext uri="{FF2B5EF4-FFF2-40B4-BE49-F238E27FC236}">
                <a16:creationId xmlns:a16="http://schemas.microsoft.com/office/drawing/2014/main" id="{A89C9A5D-EE98-4B4F-BC4E-17E6DC290F3C}"/>
              </a:ext>
            </a:extLst>
          </p:cNvPr>
          <p:cNvSpPr/>
          <p:nvPr/>
        </p:nvSpPr>
        <p:spPr bwMode="auto">
          <a:xfrm>
            <a:off x="5276978" y="2517648"/>
            <a:ext cx="2806319" cy="76358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ounded Rectangle 16">
            <a:extLst>
              <a:ext uri="{FF2B5EF4-FFF2-40B4-BE49-F238E27FC236}">
                <a16:creationId xmlns:a16="http://schemas.microsoft.com/office/drawing/2014/main" id="{7EDA98B1-9FD7-D64D-BE84-9A4C8D36D8FF}"/>
              </a:ext>
            </a:extLst>
          </p:cNvPr>
          <p:cNvSpPr/>
          <p:nvPr/>
        </p:nvSpPr>
        <p:spPr bwMode="auto">
          <a:xfrm>
            <a:off x="9158413" y="2517648"/>
            <a:ext cx="2718396" cy="76358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2" name="Group 21">
            <a:extLst>
              <a:ext uri="{FF2B5EF4-FFF2-40B4-BE49-F238E27FC236}">
                <a16:creationId xmlns:a16="http://schemas.microsoft.com/office/drawing/2014/main" id="{8D59FE6C-24D6-CF4A-BCC8-41543697A8BB}"/>
              </a:ext>
            </a:extLst>
          </p:cNvPr>
          <p:cNvGrpSpPr>
            <a:grpSpLocks/>
          </p:cNvGrpSpPr>
          <p:nvPr userDrawn="1"/>
        </p:nvGrpSpPr>
        <p:grpSpPr bwMode="auto">
          <a:xfrm>
            <a:off x="1393952" y="3781300"/>
            <a:ext cx="10482856" cy="765175"/>
            <a:chOff x="1565758" y="4050823"/>
            <a:chExt cx="10482438" cy="764290"/>
          </a:xfrm>
        </p:grpSpPr>
        <p:sp>
          <p:nvSpPr>
            <p:cNvPr id="36" name="Rounded Rectangle 35">
              <a:extLst>
                <a:ext uri="{FF2B5EF4-FFF2-40B4-BE49-F238E27FC236}">
                  <a16:creationId xmlns:a16="http://schemas.microsoft.com/office/drawing/2014/main" id="{30E530C5-829F-BE42-A86A-D5BA61F5F19C}"/>
                </a:ext>
              </a:extLst>
            </p:cNvPr>
            <p:cNvSpPr/>
            <p:nvPr/>
          </p:nvSpPr>
          <p:spPr bwMode="auto">
            <a:xfrm>
              <a:off x="1565758" y="4050823"/>
              <a:ext cx="2818272" cy="764290"/>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ounded Rectangle 30">
              <a:extLst>
                <a:ext uri="{FF2B5EF4-FFF2-40B4-BE49-F238E27FC236}">
                  <a16:creationId xmlns:a16="http://schemas.microsoft.com/office/drawing/2014/main" id="{780F6215-A339-6C49-A16E-E12B447C1A14}"/>
                </a:ext>
              </a:extLst>
            </p:cNvPr>
            <p:cNvSpPr/>
            <p:nvPr/>
          </p:nvSpPr>
          <p:spPr bwMode="auto">
            <a:xfrm>
              <a:off x="5448628" y="4050823"/>
              <a:ext cx="2806207" cy="764290"/>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ounded Rectangle 25">
              <a:extLst>
                <a:ext uri="{FF2B5EF4-FFF2-40B4-BE49-F238E27FC236}">
                  <a16:creationId xmlns:a16="http://schemas.microsoft.com/office/drawing/2014/main" id="{73D2CA26-7DAE-544F-9684-6FAE687E4A4E}"/>
                </a:ext>
              </a:extLst>
            </p:cNvPr>
            <p:cNvSpPr/>
            <p:nvPr/>
          </p:nvSpPr>
          <p:spPr bwMode="auto">
            <a:xfrm>
              <a:off x="9329911" y="4050823"/>
              <a:ext cx="2718285" cy="764290"/>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41" name="Group 40">
            <a:extLst>
              <a:ext uri="{FF2B5EF4-FFF2-40B4-BE49-F238E27FC236}">
                <a16:creationId xmlns:a16="http://schemas.microsoft.com/office/drawing/2014/main" id="{F63F55A9-1675-1742-8176-8682DDE86F8D}"/>
              </a:ext>
            </a:extLst>
          </p:cNvPr>
          <p:cNvGrpSpPr>
            <a:grpSpLocks/>
          </p:cNvGrpSpPr>
          <p:nvPr userDrawn="1"/>
        </p:nvGrpSpPr>
        <p:grpSpPr bwMode="auto">
          <a:xfrm>
            <a:off x="1096296" y="3447923"/>
            <a:ext cx="7764463" cy="166697"/>
            <a:chOff x="1065166" y="3447785"/>
            <a:chExt cx="7764871" cy="167232"/>
          </a:xfrm>
        </p:grpSpPr>
        <p:cxnSp>
          <p:nvCxnSpPr>
            <p:cNvPr id="42" name="Straight Connector 41">
              <a:extLst>
                <a:ext uri="{FF2B5EF4-FFF2-40B4-BE49-F238E27FC236}">
                  <a16:creationId xmlns:a16="http://schemas.microsoft.com/office/drawing/2014/main" id="{57263A85-006A-D34A-8078-DB117CFC1438}"/>
                </a:ext>
              </a:extLst>
            </p:cNvPr>
            <p:cNvCxnSpPr>
              <a:cxnSpLocks/>
            </p:cNvCxnSpPr>
            <p:nvPr/>
          </p:nvCxnSpPr>
          <p:spPr>
            <a:xfrm>
              <a:off x="1065166" y="3447785"/>
              <a:ext cx="0" cy="167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529DBB-D620-1D4F-BC99-287415339096}"/>
                </a:ext>
              </a:extLst>
            </p:cNvPr>
            <p:cNvCxnSpPr>
              <a:cxnSpLocks/>
            </p:cNvCxnSpPr>
            <p:nvPr/>
          </p:nvCxnSpPr>
          <p:spPr>
            <a:xfrm>
              <a:off x="4948395" y="3447794"/>
              <a:ext cx="0" cy="167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9264EE-FF85-0F48-AEBF-21B156B90ECE}"/>
                </a:ext>
              </a:extLst>
            </p:cNvPr>
            <p:cNvCxnSpPr>
              <a:cxnSpLocks/>
            </p:cNvCxnSpPr>
            <p:nvPr/>
          </p:nvCxnSpPr>
          <p:spPr>
            <a:xfrm>
              <a:off x="8830037" y="3447793"/>
              <a:ext cx="0" cy="1672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A7AD08A-8E30-0C48-B455-3E765FA5BCC7}"/>
              </a:ext>
            </a:extLst>
          </p:cNvPr>
          <p:cNvGrpSpPr>
            <a:grpSpLocks/>
          </p:cNvGrpSpPr>
          <p:nvPr userDrawn="1"/>
        </p:nvGrpSpPr>
        <p:grpSpPr bwMode="auto">
          <a:xfrm>
            <a:off x="1097091" y="2112835"/>
            <a:ext cx="7764498" cy="238128"/>
            <a:chOff x="1096892" y="2112461"/>
            <a:chExt cx="7764905" cy="238238"/>
          </a:xfrm>
        </p:grpSpPr>
        <p:cxnSp>
          <p:nvCxnSpPr>
            <p:cNvPr id="53" name="Straight Connector 52">
              <a:extLst>
                <a:ext uri="{FF2B5EF4-FFF2-40B4-BE49-F238E27FC236}">
                  <a16:creationId xmlns:a16="http://schemas.microsoft.com/office/drawing/2014/main" id="{6C66416D-AC98-F34B-88EE-8137FE59BA32}"/>
                </a:ext>
              </a:extLst>
            </p:cNvPr>
            <p:cNvCxnSpPr>
              <a:cxnSpLocks/>
            </p:cNvCxnSpPr>
            <p:nvPr/>
          </p:nvCxnSpPr>
          <p:spPr>
            <a:xfrm>
              <a:off x="4978549" y="2112461"/>
              <a:ext cx="1588" cy="238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3B8421CF-DCAE-CD49-9921-5688B7BB9A88}"/>
                </a:ext>
              </a:extLst>
            </p:cNvPr>
            <p:cNvCxnSpPr>
              <a:cxnSpLocks/>
            </p:cNvCxnSpPr>
            <p:nvPr/>
          </p:nvCxnSpPr>
          <p:spPr>
            <a:xfrm rot="16200000" flipH="1">
              <a:off x="6801065" y="289964"/>
              <a:ext cx="238235" cy="38832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535CDB5-93F7-F34F-B930-A5B06C43C0C2}"/>
                </a:ext>
              </a:extLst>
            </p:cNvPr>
            <p:cNvCxnSpPr>
              <a:cxnSpLocks/>
            </p:cNvCxnSpPr>
            <p:nvPr/>
          </p:nvCxnSpPr>
          <p:spPr>
            <a:xfrm rot="5400000">
              <a:off x="2918594" y="290762"/>
              <a:ext cx="238235" cy="3881640"/>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F19AF85F-315D-2844-BA17-09C6FC89BBA6}"/>
              </a:ext>
            </a:extLst>
          </p:cNvPr>
          <p:cNvGrpSpPr>
            <a:grpSpLocks/>
          </p:cNvGrpSpPr>
          <p:nvPr userDrawn="1"/>
        </p:nvGrpSpPr>
        <p:grpSpPr bwMode="auto">
          <a:xfrm>
            <a:off x="1393952" y="5014783"/>
            <a:ext cx="10482854" cy="763587"/>
            <a:chOff x="1565758" y="5283190"/>
            <a:chExt cx="10482436" cy="763808"/>
          </a:xfrm>
        </p:grpSpPr>
        <p:grpSp>
          <p:nvGrpSpPr>
            <p:cNvPr id="57" name="Group 23">
              <a:extLst>
                <a:ext uri="{FF2B5EF4-FFF2-40B4-BE49-F238E27FC236}">
                  <a16:creationId xmlns:a16="http://schemas.microsoft.com/office/drawing/2014/main" id="{3535B67D-08D4-3148-9B33-AFACD1F03750}"/>
                </a:ext>
              </a:extLst>
            </p:cNvPr>
            <p:cNvGrpSpPr>
              <a:grpSpLocks/>
            </p:cNvGrpSpPr>
            <p:nvPr/>
          </p:nvGrpSpPr>
          <p:grpSpPr bwMode="auto">
            <a:xfrm>
              <a:off x="1565758" y="5283190"/>
              <a:ext cx="10482436" cy="763808"/>
              <a:chOff x="1565758" y="5272467"/>
              <a:chExt cx="10482436" cy="763808"/>
            </a:xfrm>
          </p:grpSpPr>
          <p:sp>
            <p:nvSpPr>
              <p:cNvPr id="71" name="Rounded Rectangle 70">
                <a:extLst>
                  <a:ext uri="{FF2B5EF4-FFF2-40B4-BE49-F238E27FC236}">
                    <a16:creationId xmlns:a16="http://schemas.microsoft.com/office/drawing/2014/main" id="{22962C39-FA6E-6F4F-ADCD-DE36ABE57DB3}"/>
                  </a:ext>
                </a:extLst>
              </p:cNvPr>
              <p:cNvSpPr/>
              <p:nvPr/>
            </p:nvSpPr>
            <p:spPr bwMode="auto">
              <a:xfrm>
                <a:off x="1565758" y="5272467"/>
                <a:ext cx="2818272" cy="76380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6" name="Rounded Rectangle 65">
                <a:extLst>
                  <a:ext uri="{FF2B5EF4-FFF2-40B4-BE49-F238E27FC236}">
                    <a16:creationId xmlns:a16="http://schemas.microsoft.com/office/drawing/2014/main" id="{EB99787E-6866-F34D-82E2-1B3F8FE30FBC}"/>
                  </a:ext>
                </a:extLst>
              </p:cNvPr>
              <p:cNvSpPr/>
              <p:nvPr userDrawn="1"/>
            </p:nvSpPr>
            <p:spPr bwMode="auto">
              <a:xfrm>
                <a:off x="9329910" y="5272467"/>
                <a:ext cx="2718284" cy="76380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59" name="Rounded Rectangle 58">
              <a:extLst>
                <a:ext uri="{FF2B5EF4-FFF2-40B4-BE49-F238E27FC236}">
                  <a16:creationId xmlns:a16="http://schemas.microsoft.com/office/drawing/2014/main" id="{4C71DCB3-F56E-CB44-9BE1-4D73D33D6426}"/>
                </a:ext>
              </a:extLst>
            </p:cNvPr>
            <p:cNvSpPr/>
            <p:nvPr userDrawn="1"/>
          </p:nvSpPr>
          <p:spPr bwMode="auto">
            <a:xfrm>
              <a:off x="5447041" y="5283190"/>
              <a:ext cx="2807794" cy="76380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5" name="Picture Placeholder 8">
            <a:extLst>
              <a:ext uri="{FF2B5EF4-FFF2-40B4-BE49-F238E27FC236}">
                <a16:creationId xmlns:a16="http://schemas.microsoft.com/office/drawing/2014/main" id="{55006138-DA93-5A41-8458-97EAAC86AD19}"/>
              </a:ext>
            </a:extLst>
          </p:cNvPr>
          <p:cNvSpPr>
            <a:spLocks noGrp="1"/>
          </p:cNvSpPr>
          <p:nvPr>
            <p:ph type="pic" sz="quarter" idx="13"/>
          </p:nvPr>
        </p:nvSpPr>
        <p:spPr>
          <a:xfrm>
            <a:off x="556977" y="2357001"/>
            <a:ext cx="1093643" cy="1095413"/>
          </a:xfrm>
          <a:prstGeom prst="ellipse">
            <a:avLst/>
          </a:prstGeom>
        </p:spPr>
        <p:txBody>
          <a:bodyPr/>
          <a:lstStyle/>
          <a:p>
            <a:r>
              <a:rPr lang="en-US" dirty="0"/>
              <a:t>Click icon to add picture</a:t>
            </a:r>
          </a:p>
        </p:txBody>
      </p:sp>
      <p:sp>
        <p:nvSpPr>
          <p:cNvPr id="144" name="Rounded Rectangle 143">
            <a:extLst>
              <a:ext uri="{FF2B5EF4-FFF2-40B4-BE49-F238E27FC236}">
                <a16:creationId xmlns:a16="http://schemas.microsoft.com/office/drawing/2014/main" id="{11D3A8AC-962E-0A4F-8C05-8EEE8B097751}"/>
              </a:ext>
            </a:extLst>
          </p:cNvPr>
          <p:cNvSpPr/>
          <p:nvPr/>
        </p:nvSpPr>
        <p:spPr bwMode="auto">
          <a:xfrm>
            <a:off x="5276978" y="1176528"/>
            <a:ext cx="2806319" cy="763588"/>
          </a:xfrm>
          <a:prstGeom prst="roundRect">
            <a:avLst/>
          </a:prstGeom>
          <a:solidFill>
            <a:srgbClr val="1029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6" name="Picture Placeholder 8">
            <a:extLst>
              <a:ext uri="{FF2B5EF4-FFF2-40B4-BE49-F238E27FC236}">
                <a16:creationId xmlns:a16="http://schemas.microsoft.com/office/drawing/2014/main" id="{D2E9D32F-0BC3-0040-BF5C-9067D9E79C3A}"/>
              </a:ext>
            </a:extLst>
          </p:cNvPr>
          <p:cNvSpPr>
            <a:spLocks noGrp="1"/>
          </p:cNvSpPr>
          <p:nvPr>
            <p:ph type="pic" sz="quarter" idx="14"/>
          </p:nvPr>
        </p:nvSpPr>
        <p:spPr>
          <a:xfrm>
            <a:off x="536568" y="3612704"/>
            <a:ext cx="1100140" cy="1098550"/>
          </a:xfrm>
          <a:prstGeom prst="ellipse">
            <a:avLst/>
          </a:prstGeom>
        </p:spPr>
        <p:txBody>
          <a:bodyPr/>
          <a:lstStyle/>
          <a:p>
            <a:r>
              <a:rPr lang="en-US" dirty="0"/>
              <a:t>Click icon to add picture</a:t>
            </a:r>
          </a:p>
        </p:txBody>
      </p:sp>
      <p:sp>
        <p:nvSpPr>
          <p:cNvPr id="150" name="Picture Placeholder 8">
            <a:extLst>
              <a:ext uri="{FF2B5EF4-FFF2-40B4-BE49-F238E27FC236}">
                <a16:creationId xmlns:a16="http://schemas.microsoft.com/office/drawing/2014/main" id="{9FAB737C-0FBE-234F-88D4-54E51BB666B3}"/>
              </a:ext>
            </a:extLst>
          </p:cNvPr>
          <p:cNvSpPr>
            <a:spLocks noGrp="1"/>
          </p:cNvSpPr>
          <p:nvPr>
            <p:ph type="pic" sz="quarter" idx="15"/>
          </p:nvPr>
        </p:nvSpPr>
        <p:spPr>
          <a:xfrm>
            <a:off x="536568" y="4861662"/>
            <a:ext cx="1100140" cy="1098550"/>
          </a:xfrm>
          <a:prstGeom prst="ellipse">
            <a:avLst/>
          </a:prstGeom>
        </p:spPr>
        <p:txBody>
          <a:bodyPr/>
          <a:lstStyle/>
          <a:p>
            <a:r>
              <a:rPr lang="en-US" dirty="0"/>
              <a:t>Click icon to add picture</a:t>
            </a:r>
          </a:p>
        </p:txBody>
      </p:sp>
      <p:cxnSp>
        <p:nvCxnSpPr>
          <p:cNvPr id="151" name="Straight Connector 150">
            <a:extLst>
              <a:ext uri="{FF2B5EF4-FFF2-40B4-BE49-F238E27FC236}">
                <a16:creationId xmlns:a16="http://schemas.microsoft.com/office/drawing/2014/main" id="{DF5C8FB9-17A4-5648-AD28-979F4E17CFC3}"/>
              </a:ext>
            </a:extLst>
          </p:cNvPr>
          <p:cNvCxnSpPr>
            <a:cxnSpLocks/>
          </p:cNvCxnSpPr>
          <p:nvPr userDrawn="1"/>
        </p:nvCxnSpPr>
        <p:spPr bwMode="auto">
          <a:xfrm>
            <a:off x="1103798" y="4711254"/>
            <a:ext cx="0" cy="13212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Picture Placeholder 8">
            <a:extLst>
              <a:ext uri="{FF2B5EF4-FFF2-40B4-BE49-F238E27FC236}">
                <a16:creationId xmlns:a16="http://schemas.microsoft.com/office/drawing/2014/main" id="{4671098D-52A9-414A-AD76-63DE6C56F076}"/>
              </a:ext>
            </a:extLst>
          </p:cNvPr>
          <p:cNvSpPr>
            <a:spLocks noGrp="1"/>
          </p:cNvSpPr>
          <p:nvPr>
            <p:ph type="pic" sz="quarter" idx="16"/>
          </p:nvPr>
        </p:nvSpPr>
        <p:spPr>
          <a:xfrm>
            <a:off x="4424870" y="2349373"/>
            <a:ext cx="1100140" cy="1098550"/>
          </a:xfrm>
          <a:prstGeom prst="ellipse">
            <a:avLst/>
          </a:prstGeom>
        </p:spPr>
        <p:txBody>
          <a:bodyPr/>
          <a:lstStyle/>
          <a:p>
            <a:r>
              <a:rPr lang="en-US" dirty="0"/>
              <a:t>Click icon to add picture</a:t>
            </a:r>
          </a:p>
        </p:txBody>
      </p:sp>
      <p:sp>
        <p:nvSpPr>
          <p:cNvPr id="154" name="Picture Placeholder 8">
            <a:extLst>
              <a:ext uri="{FF2B5EF4-FFF2-40B4-BE49-F238E27FC236}">
                <a16:creationId xmlns:a16="http://schemas.microsoft.com/office/drawing/2014/main" id="{1CFD8025-38DE-1243-9B9E-AB85A91D5F04}"/>
              </a:ext>
            </a:extLst>
          </p:cNvPr>
          <p:cNvSpPr>
            <a:spLocks noGrp="1"/>
          </p:cNvSpPr>
          <p:nvPr>
            <p:ph type="pic" sz="quarter" idx="17"/>
          </p:nvPr>
        </p:nvSpPr>
        <p:spPr>
          <a:xfrm>
            <a:off x="4419720" y="3612704"/>
            <a:ext cx="1100140" cy="1098550"/>
          </a:xfrm>
          <a:prstGeom prst="ellipse">
            <a:avLst/>
          </a:prstGeom>
        </p:spPr>
        <p:txBody>
          <a:bodyPr/>
          <a:lstStyle/>
          <a:p>
            <a:r>
              <a:rPr lang="en-US" dirty="0"/>
              <a:t>Click icon to add picture</a:t>
            </a:r>
          </a:p>
        </p:txBody>
      </p:sp>
      <p:sp>
        <p:nvSpPr>
          <p:cNvPr id="155" name="Picture Placeholder 8">
            <a:extLst>
              <a:ext uri="{FF2B5EF4-FFF2-40B4-BE49-F238E27FC236}">
                <a16:creationId xmlns:a16="http://schemas.microsoft.com/office/drawing/2014/main" id="{CBF39882-FFF5-1243-B28B-633D4C2AC4D5}"/>
              </a:ext>
            </a:extLst>
          </p:cNvPr>
          <p:cNvSpPr>
            <a:spLocks noGrp="1"/>
          </p:cNvSpPr>
          <p:nvPr>
            <p:ph type="pic" sz="quarter" idx="18"/>
          </p:nvPr>
        </p:nvSpPr>
        <p:spPr>
          <a:xfrm>
            <a:off x="4429251" y="4861662"/>
            <a:ext cx="1096963" cy="1098550"/>
          </a:xfrm>
          <a:prstGeom prst="ellipse">
            <a:avLst/>
          </a:prstGeom>
        </p:spPr>
        <p:txBody>
          <a:bodyPr/>
          <a:lstStyle/>
          <a:p>
            <a:r>
              <a:rPr lang="en-US" dirty="0"/>
              <a:t>Click icon to add picture</a:t>
            </a:r>
          </a:p>
        </p:txBody>
      </p:sp>
      <p:sp>
        <p:nvSpPr>
          <p:cNvPr id="156" name="Picture Placeholder 8">
            <a:extLst>
              <a:ext uri="{FF2B5EF4-FFF2-40B4-BE49-F238E27FC236}">
                <a16:creationId xmlns:a16="http://schemas.microsoft.com/office/drawing/2014/main" id="{3D29E5E6-8ADA-734D-AFC4-7E333E5E9512}"/>
              </a:ext>
            </a:extLst>
          </p:cNvPr>
          <p:cNvSpPr>
            <a:spLocks noGrp="1"/>
          </p:cNvSpPr>
          <p:nvPr>
            <p:ph type="pic" sz="quarter" idx="19"/>
          </p:nvPr>
        </p:nvSpPr>
        <p:spPr>
          <a:xfrm>
            <a:off x="8308022" y="2349373"/>
            <a:ext cx="1100140" cy="1098550"/>
          </a:xfrm>
          <a:prstGeom prst="ellipse">
            <a:avLst/>
          </a:prstGeom>
        </p:spPr>
        <p:txBody>
          <a:bodyPr/>
          <a:lstStyle/>
          <a:p>
            <a:r>
              <a:rPr lang="en-US" dirty="0"/>
              <a:t>Click icon to add picture</a:t>
            </a:r>
          </a:p>
        </p:txBody>
      </p:sp>
      <p:sp>
        <p:nvSpPr>
          <p:cNvPr id="157" name="Picture Placeholder 8">
            <a:extLst>
              <a:ext uri="{FF2B5EF4-FFF2-40B4-BE49-F238E27FC236}">
                <a16:creationId xmlns:a16="http://schemas.microsoft.com/office/drawing/2014/main" id="{DC146073-5B9A-3D46-B062-EDDB9285CABF}"/>
              </a:ext>
            </a:extLst>
          </p:cNvPr>
          <p:cNvSpPr>
            <a:spLocks noGrp="1"/>
          </p:cNvSpPr>
          <p:nvPr>
            <p:ph type="pic" sz="quarter" idx="20"/>
          </p:nvPr>
        </p:nvSpPr>
        <p:spPr>
          <a:xfrm>
            <a:off x="8302872" y="3612704"/>
            <a:ext cx="1100140" cy="1098550"/>
          </a:xfrm>
          <a:prstGeom prst="ellipse">
            <a:avLst/>
          </a:prstGeom>
        </p:spPr>
        <p:txBody>
          <a:bodyPr/>
          <a:lstStyle/>
          <a:p>
            <a:r>
              <a:rPr lang="en-US" dirty="0"/>
              <a:t>Click icon to add picture</a:t>
            </a:r>
          </a:p>
        </p:txBody>
      </p:sp>
      <p:sp>
        <p:nvSpPr>
          <p:cNvPr id="158" name="Picture Placeholder 8">
            <a:extLst>
              <a:ext uri="{FF2B5EF4-FFF2-40B4-BE49-F238E27FC236}">
                <a16:creationId xmlns:a16="http://schemas.microsoft.com/office/drawing/2014/main" id="{823E5979-0751-0246-B643-13B038F4725D}"/>
              </a:ext>
            </a:extLst>
          </p:cNvPr>
          <p:cNvSpPr>
            <a:spLocks noGrp="1"/>
          </p:cNvSpPr>
          <p:nvPr>
            <p:ph type="pic" sz="quarter" idx="21"/>
          </p:nvPr>
        </p:nvSpPr>
        <p:spPr>
          <a:xfrm>
            <a:off x="8302872" y="4861662"/>
            <a:ext cx="1100140" cy="1098550"/>
          </a:xfrm>
          <a:prstGeom prst="ellipse">
            <a:avLst/>
          </a:prstGeom>
        </p:spPr>
        <p:txBody>
          <a:bodyPr/>
          <a:lstStyle/>
          <a:p>
            <a:r>
              <a:rPr lang="en-US" dirty="0"/>
              <a:t>Click icon to add picture</a:t>
            </a:r>
          </a:p>
        </p:txBody>
      </p:sp>
      <p:sp>
        <p:nvSpPr>
          <p:cNvPr id="159" name="Picture Placeholder 8">
            <a:extLst>
              <a:ext uri="{FF2B5EF4-FFF2-40B4-BE49-F238E27FC236}">
                <a16:creationId xmlns:a16="http://schemas.microsoft.com/office/drawing/2014/main" id="{4C12B48B-73A1-F142-A88C-4558DF93AFF6}"/>
              </a:ext>
            </a:extLst>
          </p:cNvPr>
          <p:cNvSpPr>
            <a:spLocks noGrp="1"/>
          </p:cNvSpPr>
          <p:nvPr>
            <p:ph type="pic" sz="quarter" idx="22"/>
          </p:nvPr>
        </p:nvSpPr>
        <p:spPr>
          <a:xfrm>
            <a:off x="4424870" y="1008253"/>
            <a:ext cx="1100140" cy="1098550"/>
          </a:xfrm>
          <a:prstGeom prst="ellipse">
            <a:avLst/>
          </a:prstGeom>
        </p:spPr>
        <p:txBody>
          <a:bodyPr/>
          <a:lstStyle/>
          <a:p>
            <a:r>
              <a:rPr lang="en-US" dirty="0"/>
              <a:t>Click icon to add picture</a:t>
            </a:r>
          </a:p>
        </p:txBody>
      </p:sp>
      <p:cxnSp>
        <p:nvCxnSpPr>
          <p:cNvPr id="160" name="Straight Connector 159">
            <a:extLst>
              <a:ext uri="{FF2B5EF4-FFF2-40B4-BE49-F238E27FC236}">
                <a16:creationId xmlns:a16="http://schemas.microsoft.com/office/drawing/2014/main" id="{E41B1400-211D-BD46-B898-EBFC869F25A3}"/>
              </a:ext>
            </a:extLst>
          </p:cNvPr>
          <p:cNvCxnSpPr>
            <a:cxnSpLocks/>
          </p:cNvCxnSpPr>
          <p:nvPr userDrawn="1"/>
        </p:nvCxnSpPr>
        <p:spPr bwMode="auto">
          <a:xfrm>
            <a:off x="4962583" y="4705158"/>
            <a:ext cx="0" cy="166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A008E07-8F1E-E94C-95CF-A3014BCBBE1C}"/>
              </a:ext>
            </a:extLst>
          </p:cNvPr>
          <p:cNvCxnSpPr>
            <a:cxnSpLocks/>
          </p:cNvCxnSpPr>
          <p:nvPr userDrawn="1"/>
        </p:nvCxnSpPr>
        <p:spPr bwMode="auto">
          <a:xfrm>
            <a:off x="8837925" y="4711253"/>
            <a:ext cx="0" cy="166688"/>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 Placeholder 79">
            <a:extLst>
              <a:ext uri="{FF2B5EF4-FFF2-40B4-BE49-F238E27FC236}">
                <a16:creationId xmlns:a16="http://schemas.microsoft.com/office/drawing/2014/main" id="{BADE5FE2-D327-E645-92E8-B93D910F405F}"/>
              </a:ext>
            </a:extLst>
          </p:cNvPr>
          <p:cNvSpPr>
            <a:spLocks noGrp="1"/>
          </p:cNvSpPr>
          <p:nvPr>
            <p:ph type="body" sz="quarter" idx="23" hasCustomPrompt="1"/>
          </p:nvPr>
        </p:nvSpPr>
        <p:spPr>
          <a:xfrm>
            <a:off x="1746584" y="2661352"/>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78" name="Text Placeholder 79">
            <a:extLst>
              <a:ext uri="{FF2B5EF4-FFF2-40B4-BE49-F238E27FC236}">
                <a16:creationId xmlns:a16="http://schemas.microsoft.com/office/drawing/2014/main" id="{E76FD99B-625C-A541-A581-2F198A2F3EE8}"/>
              </a:ext>
            </a:extLst>
          </p:cNvPr>
          <p:cNvSpPr>
            <a:spLocks noGrp="1"/>
          </p:cNvSpPr>
          <p:nvPr>
            <p:ph type="body" sz="quarter" idx="24" hasCustomPrompt="1"/>
          </p:nvPr>
        </p:nvSpPr>
        <p:spPr>
          <a:xfrm>
            <a:off x="1748855" y="2916170"/>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79" name="Text Placeholder 79">
            <a:extLst>
              <a:ext uri="{FF2B5EF4-FFF2-40B4-BE49-F238E27FC236}">
                <a16:creationId xmlns:a16="http://schemas.microsoft.com/office/drawing/2014/main" id="{F10D7C79-27BC-B145-935A-8D9E8C59CD57}"/>
              </a:ext>
            </a:extLst>
          </p:cNvPr>
          <p:cNvSpPr>
            <a:spLocks noGrp="1"/>
          </p:cNvSpPr>
          <p:nvPr>
            <p:ph type="body" sz="quarter" idx="25" hasCustomPrompt="1"/>
          </p:nvPr>
        </p:nvSpPr>
        <p:spPr>
          <a:xfrm>
            <a:off x="1695670" y="3959830"/>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80" name="Text Placeholder 79">
            <a:extLst>
              <a:ext uri="{FF2B5EF4-FFF2-40B4-BE49-F238E27FC236}">
                <a16:creationId xmlns:a16="http://schemas.microsoft.com/office/drawing/2014/main" id="{E22002F1-0103-5142-A57B-DD26F468857C}"/>
              </a:ext>
            </a:extLst>
          </p:cNvPr>
          <p:cNvSpPr>
            <a:spLocks noGrp="1"/>
          </p:cNvSpPr>
          <p:nvPr>
            <p:ph type="body" sz="quarter" idx="26" hasCustomPrompt="1"/>
          </p:nvPr>
        </p:nvSpPr>
        <p:spPr>
          <a:xfrm>
            <a:off x="1697941" y="4214648"/>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81" name="Text Placeholder 79">
            <a:extLst>
              <a:ext uri="{FF2B5EF4-FFF2-40B4-BE49-F238E27FC236}">
                <a16:creationId xmlns:a16="http://schemas.microsoft.com/office/drawing/2014/main" id="{967538C7-459E-8D47-AFBE-F5E2663EF015}"/>
              </a:ext>
            </a:extLst>
          </p:cNvPr>
          <p:cNvSpPr>
            <a:spLocks noGrp="1"/>
          </p:cNvSpPr>
          <p:nvPr>
            <p:ph type="body" sz="quarter" idx="27" hasCustomPrompt="1"/>
          </p:nvPr>
        </p:nvSpPr>
        <p:spPr>
          <a:xfrm>
            <a:off x="1726462" y="5171261"/>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82" name="Text Placeholder 79">
            <a:extLst>
              <a:ext uri="{FF2B5EF4-FFF2-40B4-BE49-F238E27FC236}">
                <a16:creationId xmlns:a16="http://schemas.microsoft.com/office/drawing/2014/main" id="{EEE218DF-55B1-4242-B4C3-68C3B6BF5D0F}"/>
              </a:ext>
            </a:extLst>
          </p:cNvPr>
          <p:cNvSpPr>
            <a:spLocks noGrp="1"/>
          </p:cNvSpPr>
          <p:nvPr>
            <p:ph type="body" sz="quarter" idx="28" hasCustomPrompt="1"/>
          </p:nvPr>
        </p:nvSpPr>
        <p:spPr>
          <a:xfrm>
            <a:off x="1728733" y="5426079"/>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83" name="Text Placeholder 79">
            <a:extLst>
              <a:ext uri="{FF2B5EF4-FFF2-40B4-BE49-F238E27FC236}">
                <a16:creationId xmlns:a16="http://schemas.microsoft.com/office/drawing/2014/main" id="{F0C19260-5C23-4F44-B819-BFC2CCC49E34}"/>
              </a:ext>
            </a:extLst>
          </p:cNvPr>
          <p:cNvSpPr>
            <a:spLocks noGrp="1"/>
          </p:cNvSpPr>
          <p:nvPr>
            <p:ph type="body" sz="quarter" idx="29" hasCustomPrompt="1"/>
          </p:nvPr>
        </p:nvSpPr>
        <p:spPr>
          <a:xfrm>
            <a:off x="5526214" y="1350077"/>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84" name="Text Placeholder 79">
            <a:extLst>
              <a:ext uri="{FF2B5EF4-FFF2-40B4-BE49-F238E27FC236}">
                <a16:creationId xmlns:a16="http://schemas.microsoft.com/office/drawing/2014/main" id="{27770E46-7285-954D-9E8F-B65A67E1EF6B}"/>
              </a:ext>
            </a:extLst>
          </p:cNvPr>
          <p:cNvSpPr>
            <a:spLocks noGrp="1"/>
          </p:cNvSpPr>
          <p:nvPr>
            <p:ph type="body" sz="quarter" idx="30" hasCustomPrompt="1"/>
          </p:nvPr>
        </p:nvSpPr>
        <p:spPr>
          <a:xfrm>
            <a:off x="5528485" y="1604895"/>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85" name="Text Placeholder 79">
            <a:extLst>
              <a:ext uri="{FF2B5EF4-FFF2-40B4-BE49-F238E27FC236}">
                <a16:creationId xmlns:a16="http://schemas.microsoft.com/office/drawing/2014/main" id="{1CC04C75-20FE-8B47-A1BA-0953B01D851F}"/>
              </a:ext>
            </a:extLst>
          </p:cNvPr>
          <p:cNvSpPr>
            <a:spLocks noGrp="1"/>
          </p:cNvSpPr>
          <p:nvPr>
            <p:ph type="body" sz="quarter" idx="31" hasCustomPrompt="1"/>
          </p:nvPr>
        </p:nvSpPr>
        <p:spPr>
          <a:xfrm>
            <a:off x="5587944" y="2681904"/>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86" name="Text Placeholder 79">
            <a:extLst>
              <a:ext uri="{FF2B5EF4-FFF2-40B4-BE49-F238E27FC236}">
                <a16:creationId xmlns:a16="http://schemas.microsoft.com/office/drawing/2014/main" id="{7170E12C-B363-6E4E-8A01-8A3F93037024}"/>
              </a:ext>
            </a:extLst>
          </p:cNvPr>
          <p:cNvSpPr>
            <a:spLocks noGrp="1"/>
          </p:cNvSpPr>
          <p:nvPr>
            <p:ph type="body" sz="quarter" idx="32" hasCustomPrompt="1"/>
          </p:nvPr>
        </p:nvSpPr>
        <p:spPr>
          <a:xfrm>
            <a:off x="5590215" y="2936722"/>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87" name="Text Placeholder 79">
            <a:extLst>
              <a:ext uri="{FF2B5EF4-FFF2-40B4-BE49-F238E27FC236}">
                <a16:creationId xmlns:a16="http://schemas.microsoft.com/office/drawing/2014/main" id="{D859EFF6-34BE-A64D-A1CE-3177F831F4AC}"/>
              </a:ext>
            </a:extLst>
          </p:cNvPr>
          <p:cNvSpPr>
            <a:spLocks noGrp="1"/>
          </p:cNvSpPr>
          <p:nvPr>
            <p:ph type="body" sz="quarter" idx="33" hasCustomPrompt="1"/>
          </p:nvPr>
        </p:nvSpPr>
        <p:spPr>
          <a:xfrm>
            <a:off x="5587944" y="3948663"/>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88" name="Text Placeholder 79">
            <a:extLst>
              <a:ext uri="{FF2B5EF4-FFF2-40B4-BE49-F238E27FC236}">
                <a16:creationId xmlns:a16="http://schemas.microsoft.com/office/drawing/2014/main" id="{ADD6528D-8759-2542-814E-6E0503997154}"/>
              </a:ext>
            </a:extLst>
          </p:cNvPr>
          <p:cNvSpPr>
            <a:spLocks noGrp="1"/>
          </p:cNvSpPr>
          <p:nvPr>
            <p:ph type="body" sz="quarter" idx="34" hasCustomPrompt="1"/>
          </p:nvPr>
        </p:nvSpPr>
        <p:spPr>
          <a:xfrm>
            <a:off x="5590215" y="4203481"/>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89" name="Text Placeholder 79">
            <a:extLst>
              <a:ext uri="{FF2B5EF4-FFF2-40B4-BE49-F238E27FC236}">
                <a16:creationId xmlns:a16="http://schemas.microsoft.com/office/drawing/2014/main" id="{7742966D-6D6D-3144-8D7E-D43B64FB7877}"/>
              </a:ext>
            </a:extLst>
          </p:cNvPr>
          <p:cNvSpPr>
            <a:spLocks noGrp="1"/>
          </p:cNvSpPr>
          <p:nvPr>
            <p:ph type="body" sz="quarter" idx="35" hasCustomPrompt="1"/>
          </p:nvPr>
        </p:nvSpPr>
        <p:spPr>
          <a:xfrm>
            <a:off x="5587944" y="5170485"/>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90" name="Text Placeholder 79">
            <a:extLst>
              <a:ext uri="{FF2B5EF4-FFF2-40B4-BE49-F238E27FC236}">
                <a16:creationId xmlns:a16="http://schemas.microsoft.com/office/drawing/2014/main" id="{CB734CF7-033C-E048-BAF2-B1A5ACCD4228}"/>
              </a:ext>
            </a:extLst>
          </p:cNvPr>
          <p:cNvSpPr>
            <a:spLocks noGrp="1"/>
          </p:cNvSpPr>
          <p:nvPr>
            <p:ph type="body" sz="quarter" idx="36" hasCustomPrompt="1"/>
          </p:nvPr>
        </p:nvSpPr>
        <p:spPr>
          <a:xfrm>
            <a:off x="5590215" y="5425303"/>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91" name="Text Placeholder 79">
            <a:extLst>
              <a:ext uri="{FF2B5EF4-FFF2-40B4-BE49-F238E27FC236}">
                <a16:creationId xmlns:a16="http://schemas.microsoft.com/office/drawing/2014/main" id="{4002D04C-2E94-D742-9998-803162562551}"/>
              </a:ext>
            </a:extLst>
          </p:cNvPr>
          <p:cNvSpPr>
            <a:spLocks noGrp="1"/>
          </p:cNvSpPr>
          <p:nvPr>
            <p:ph type="body" sz="quarter" idx="37" hasCustomPrompt="1"/>
          </p:nvPr>
        </p:nvSpPr>
        <p:spPr>
          <a:xfrm>
            <a:off x="9451507" y="2681904"/>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92" name="Text Placeholder 79">
            <a:extLst>
              <a:ext uri="{FF2B5EF4-FFF2-40B4-BE49-F238E27FC236}">
                <a16:creationId xmlns:a16="http://schemas.microsoft.com/office/drawing/2014/main" id="{793D7359-B2C2-3E4B-9E90-74F929801DDA}"/>
              </a:ext>
            </a:extLst>
          </p:cNvPr>
          <p:cNvSpPr>
            <a:spLocks noGrp="1"/>
          </p:cNvSpPr>
          <p:nvPr>
            <p:ph type="body" sz="quarter" idx="38" hasCustomPrompt="1"/>
          </p:nvPr>
        </p:nvSpPr>
        <p:spPr>
          <a:xfrm>
            <a:off x="9453778" y="2936722"/>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93" name="Text Placeholder 79">
            <a:extLst>
              <a:ext uri="{FF2B5EF4-FFF2-40B4-BE49-F238E27FC236}">
                <a16:creationId xmlns:a16="http://schemas.microsoft.com/office/drawing/2014/main" id="{FB34FEFC-8B78-7646-9747-38DD0380ED5B}"/>
              </a:ext>
            </a:extLst>
          </p:cNvPr>
          <p:cNvSpPr>
            <a:spLocks noGrp="1"/>
          </p:cNvSpPr>
          <p:nvPr>
            <p:ph type="body" sz="quarter" idx="39" hasCustomPrompt="1"/>
          </p:nvPr>
        </p:nvSpPr>
        <p:spPr>
          <a:xfrm>
            <a:off x="9449236" y="3946372"/>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94" name="Text Placeholder 79">
            <a:extLst>
              <a:ext uri="{FF2B5EF4-FFF2-40B4-BE49-F238E27FC236}">
                <a16:creationId xmlns:a16="http://schemas.microsoft.com/office/drawing/2014/main" id="{2707E05E-E358-4D47-9DE7-96900C6BBCE8}"/>
              </a:ext>
            </a:extLst>
          </p:cNvPr>
          <p:cNvSpPr>
            <a:spLocks noGrp="1"/>
          </p:cNvSpPr>
          <p:nvPr>
            <p:ph type="body" sz="quarter" idx="40" hasCustomPrompt="1"/>
          </p:nvPr>
        </p:nvSpPr>
        <p:spPr>
          <a:xfrm>
            <a:off x="9451507" y="4201190"/>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
        <p:nvSpPr>
          <p:cNvPr id="95" name="Text Placeholder 79">
            <a:extLst>
              <a:ext uri="{FF2B5EF4-FFF2-40B4-BE49-F238E27FC236}">
                <a16:creationId xmlns:a16="http://schemas.microsoft.com/office/drawing/2014/main" id="{06463B6D-2DBA-FF4E-BCC9-22B87C883170}"/>
              </a:ext>
            </a:extLst>
          </p:cNvPr>
          <p:cNvSpPr>
            <a:spLocks noGrp="1"/>
          </p:cNvSpPr>
          <p:nvPr>
            <p:ph type="body" sz="quarter" idx="41" hasCustomPrompt="1"/>
          </p:nvPr>
        </p:nvSpPr>
        <p:spPr>
          <a:xfrm>
            <a:off x="9436699" y="5188473"/>
            <a:ext cx="2292015" cy="189678"/>
          </a:xfrm>
          <a:prstGeom prst="rect">
            <a:avLst/>
          </a:prstGeom>
        </p:spPr>
        <p:txBody>
          <a:bodyPr/>
          <a:lstStyle>
            <a:lvl1pPr marL="0" indent="0" eaLnBrk="1" hangingPunct="1">
              <a:buNone/>
              <a:defRPr sz="1000"/>
            </a:lvl1pPr>
          </a:lstStyle>
          <a:p>
            <a:pPr eaLnBrk="1" hangingPunct="1"/>
            <a:r>
              <a:rPr lang="en-US" altLang="en-US" sz="1200" b="1">
                <a:solidFill>
                  <a:srgbClr val="65B4E3"/>
                </a:solidFill>
                <a:latin typeface="Open Sans Semibold" charset="0"/>
                <a:ea typeface="Open Sans Semibold" charset="0"/>
                <a:cs typeface="Open Sans Semibold" charset="0"/>
              </a:rPr>
              <a:t>Lorem Ipsum</a:t>
            </a:r>
          </a:p>
        </p:txBody>
      </p:sp>
      <p:sp>
        <p:nvSpPr>
          <p:cNvPr id="96" name="Text Placeholder 79">
            <a:extLst>
              <a:ext uri="{FF2B5EF4-FFF2-40B4-BE49-F238E27FC236}">
                <a16:creationId xmlns:a16="http://schemas.microsoft.com/office/drawing/2014/main" id="{5D3DBDFE-7C1D-1442-A025-BFCB6D2DD273}"/>
              </a:ext>
            </a:extLst>
          </p:cNvPr>
          <p:cNvSpPr>
            <a:spLocks noGrp="1"/>
          </p:cNvSpPr>
          <p:nvPr>
            <p:ph type="body" sz="quarter" idx="42" hasCustomPrompt="1"/>
          </p:nvPr>
        </p:nvSpPr>
        <p:spPr>
          <a:xfrm>
            <a:off x="9438970" y="5443291"/>
            <a:ext cx="2292015" cy="189678"/>
          </a:xfrm>
          <a:prstGeom prst="rect">
            <a:avLst/>
          </a:prstGeom>
        </p:spPr>
        <p:txBody>
          <a:bodyPr/>
          <a:lstStyle>
            <a:lvl1pPr marL="0" indent="0" eaLnBrk="1" hangingPunct="1">
              <a:buNone/>
              <a:defRPr sz="1000">
                <a:solidFill>
                  <a:schemeClr val="bg1"/>
                </a:solidFill>
              </a:defRPr>
            </a:lvl1pPr>
          </a:lstStyle>
          <a:p>
            <a:pPr eaLnBrk="1" hangingPunct="1"/>
            <a:r>
              <a:rPr lang="en-US" altLang="en-US" sz="1200" b="1">
                <a:solidFill>
                  <a:srgbClr val="65B4E3"/>
                </a:solidFill>
                <a:latin typeface="Open Sans Semibold" charset="0"/>
                <a:ea typeface="Open Sans Semibold" charset="0"/>
                <a:cs typeface="Open Sans Semibold" charset="0"/>
              </a:rPr>
              <a:t>Department</a:t>
            </a:r>
          </a:p>
        </p:txBody>
      </p:sp>
    </p:spTree>
    <p:extLst>
      <p:ext uri="{BB962C8B-B14F-4D97-AF65-F5344CB8AC3E}">
        <p14:creationId xmlns:p14="http://schemas.microsoft.com/office/powerpoint/2010/main" val="57341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Content, Bottom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ltLang="x-none">
                <a:latin typeface="Open Sans Semibold" charset="0"/>
                <a:ea typeface="Open Sans Semibold" charset="0"/>
                <a:cs typeface="Open Sans Semibold" charset="0"/>
              </a:rPr>
              <a:t>TEXT + IMAGE</a:t>
            </a:r>
            <a:endParaRPr lang="en-US"/>
          </a:p>
        </p:txBody>
      </p:sp>
      <p:sp>
        <p:nvSpPr>
          <p:cNvPr id="9" name="Picture Placeholder 8"/>
          <p:cNvSpPr>
            <a:spLocks noGrp="1"/>
          </p:cNvSpPr>
          <p:nvPr>
            <p:ph type="pic" sz="quarter" idx="13"/>
          </p:nvPr>
        </p:nvSpPr>
        <p:spPr>
          <a:xfrm>
            <a:off x="615950" y="4043363"/>
            <a:ext cx="10964863" cy="1971675"/>
          </a:xfrm>
          <a:prstGeom prst="rect">
            <a:avLst/>
          </a:prstGeom>
        </p:spPr>
        <p:txBody>
          <a:bodyPr/>
          <a:lstStyle/>
          <a:p>
            <a:pPr lvl="0"/>
            <a:r>
              <a:rPr lang="en-US" noProof="0" dirty="0"/>
              <a:t>Click icon to add picture</a:t>
            </a:r>
          </a:p>
        </p:txBody>
      </p:sp>
      <p:sp>
        <p:nvSpPr>
          <p:cNvPr id="4" name="Footer Placeholder 4"/>
          <p:cNvSpPr>
            <a:spLocks noGrp="1"/>
          </p:cNvSpPr>
          <p:nvPr>
            <p:ph type="ftr" sz="quarter" idx="14"/>
          </p:nvPr>
        </p:nvSpPr>
        <p:spPr/>
        <p:txBody>
          <a:bodyPr/>
          <a:lstStyle>
            <a:lvl1pPr>
              <a:defRPr/>
            </a:lvl1pPr>
          </a:lstStyle>
          <a:p>
            <a:pPr>
              <a:defRPr/>
            </a:pPr>
            <a:r>
              <a:rPr lang="en-US" dirty="0"/>
              <a:t>Confidential | Copyright 2022 FINRA</a:t>
            </a:r>
          </a:p>
        </p:txBody>
      </p:sp>
      <p:sp>
        <p:nvSpPr>
          <p:cNvPr id="5" name="Slide Number Placeholder 5"/>
          <p:cNvSpPr>
            <a:spLocks noGrp="1"/>
          </p:cNvSpPr>
          <p:nvPr>
            <p:ph type="sldNum" sz="quarter" idx="15"/>
          </p:nvPr>
        </p:nvSpPr>
        <p:spPr/>
        <p:txBody>
          <a:bodyPr/>
          <a:lstStyle>
            <a:lvl1pPr>
              <a:defRPr/>
            </a:lvl1pPr>
          </a:lstStyle>
          <a:p>
            <a:pPr>
              <a:defRPr/>
            </a:pPr>
            <a:fld id="{1DF7BB0C-86E3-D749-ADB0-2D8F4827E727}" type="slidenum">
              <a:rPr lang="en-US"/>
              <a:pPr>
                <a:defRPr/>
              </a:pPr>
              <a:t>‹#›</a:t>
            </a:fld>
            <a:endParaRPr lang="en-US" dirty="0"/>
          </a:p>
        </p:txBody>
      </p:sp>
      <p:sp>
        <p:nvSpPr>
          <p:cNvPr id="7" name="Content Placeholder 2">
            <a:extLst>
              <a:ext uri="{FF2B5EF4-FFF2-40B4-BE49-F238E27FC236}">
                <a16:creationId xmlns:a16="http://schemas.microsoft.com/office/drawing/2014/main" id="{A58DF147-3B75-104C-8FDE-9C67660A62D6}"/>
              </a:ext>
            </a:extLst>
          </p:cNvPr>
          <p:cNvSpPr txBox="1">
            <a:spLocks noChangeArrowheads="1"/>
          </p:cNvSpPr>
          <p:nvPr userDrawn="1"/>
        </p:nvSpPr>
        <p:spPr bwMode="auto">
          <a:xfrm>
            <a:off x="615950" y="1316038"/>
            <a:ext cx="1077912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Open Sans" charset="0"/>
              </a:defRPr>
            </a:lvl1pPr>
            <a:lvl2pPr marL="685800" indent="-22860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marL="285750" indent="-285750" eaLnBrk="1" hangingPunct="1">
              <a:lnSpc>
                <a:spcPct val="110000"/>
              </a:lnSpc>
              <a:spcBef>
                <a:spcPts val="1000"/>
              </a:spcBef>
              <a:buClr>
                <a:srgbClr val="65B4E3"/>
              </a:buClr>
              <a:buFont typeface="Arial" panose="020B0604020202020204" pitchFamily="34" charset="0"/>
              <a:buChar char="•"/>
            </a:pPr>
            <a:endParaRPr lang="id-ID" altLang="en-US">
              <a:solidFill>
                <a:schemeClr val="bg1"/>
              </a:solidFill>
              <a:ea typeface="Open Sans" charset="0"/>
              <a:cs typeface="Open Sans" charset="0"/>
            </a:endParaRPr>
          </a:p>
        </p:txBody>
      </p:sp>
      <p:sp>
        <p:nvSpPr>
          <p:cNvPr id="10" name="Text Placeholder 9">
            <a:extLst>
              <a:ext uri="{FF2B5EF4-FFF2-40B4-BE49-F238E27FC236}">
                <a16:creationId xmlns:a16="http://schemas.microsoft.com/office/drawing/2014/main" id="{24A04F0D-F4FA-D24E-B011-97E4100D97E1}"/>
              </a:ext>
            </a:extLst>
          </p:cNvPr>
          <p:cNvSpPr>
            <a:spLocks noGrp="1"/>
          </p:cNvSpPr>
          <p:nvPr>
            <p:ph type="body" sz="quarter" idx="16" hasCustomPrompt="1"/>
          </p:nvPr>
        </p:nvSpPr>
        <p:spPr>
          <a:xfrm>
            <a:off x="615950" y="1289050"/>
            <a:ext cx="10814050" cy="1770063"/>
          </a:xfrm>
          <a:prstGeom prst="rect">
            <a:avLst/>
          </a:prstGeom>
        </p:spPr>
        <p:txBody>
          <a:bodyPr/>
          <a:lstStyle>
            <a:lvl1pPr marL="285750" indent="-285750" eaLnBrk="1" hangingPunct="1">
              <a:lnSpc>
                <a:spcPct val="110000"/>
              </a:lnSpc>
              <a:spcBef>
                <a:spcPts val="1000"/>
              </a:spcBef>
              <a:spcAft>
                <a:spcPts val="1200"/>
              </a:spcAft>
              <a:buClr>
                <a:schemeClr val="tx2"/>
              </a:buClr>
              <a:buFont typeface="Courier New" panose="02070309020205020404" pitchFamily="49" charset="0"/>
              <a:buChar char="o"/>
              <a:defRPr sz="1800">
                <a:solidFill>
                  <a:schemeClr val="bg1"/>
                </a:solidFill>
              </a:defRPr>
            </a:lvl1pPr>
          </a:lstStyle>
          <a:p>
            <a:pPr marL="285750" indent="-285750" eaLnBrk="1" hangingPunct="1">
              <a:lnSpc>
                <a:spcPct val="110000"/>
              </a:lnSpc>
              <a:spcBef>
                <a:spcPts val="1000"/>
              </a:spcBef>
              <a:buClr>
                <a:srgbClr val="65B4E3"/>
              </a:buClr>
              <a:buFont typeface="Arial" panose="020B0604020202020204" pitchFamily="34" charset="0"/>
              <a:buChar char="•"/>
            </a:pPr>
            <a:r>
              <a:rPr lang="id-ID" altLang="en-US" err="1">
                <a:solidFill>
                  <a:schemeClr val="bg1"/>
                </a:solidFill>
                <a:ea typeface="Open Sans" charset="0"/>
                <a:cs typeface="Open Sans" charset="0"/>
              </a:rPr>
              <a:t>Eipsa</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ab</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r>
              <a:rPr lang="id-ID" altLang="en-US">
                <a:solidFill>
                  <a:schemeClr val="bg1"/>
                </a:solidFill>
                <a:ea typeface="Open Sans" charset="0"/>
                <a:cs typeface="Open Sans" charset="0"/>
              </a:rPr>
              <a:t> </a:t>
            </a:r>
            <a:r>
              <a:rPr lang="id-ID" altLang="en-US" b="1" err="1">
                <a:solidFill>
                  <a:srgbClr val="65B4E3"/>
                </a:solidFill>
                <a:ea typeface="Open Sans" charset="0"/>
                <a:cs typeface="Open Sans" charset="0"/>
              </a:rPr>
              <a:t>architecto</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endParaRPr lang="id-ID" altLang="en-US">
              <a:solidFill>
                <a:schemeClr val="bg1"/>
              </a:solidFill>
              <a:ea typeface="Open Sans" charset="0"/>
              <a:cs typeface="Open Sans" charset="0"/>
            </a:endParaRPr>
          </a:p>
          <a:p>
            <a:pPr marL="285750" indent="-285750" eaLnBrk="1" hangingPunct="1">
              <a:lnSpc>
                <a:spcPct val="110000"/>
              </a:lnSpc>
              <a:spcBef>
                <a:spcPts val="1000"/>
              </a:spcBef>
              <a:buClr>
                <a:srgbClr val="65B4E3"/>
              </a:buClr>
              <a:buFont typeface="Arial" panose="020B0604020202020204" pitchFamily="34" charset="0"/>
              <a:buChar char="•"/>
            </a:pPr>
            <a:r>
              <a:rPr lang="id-ID" altLang="en-US" err="1">
                <a:solidFill>
                  <a:schemeClr val="bg1"/>
                </a:solidFill>
                <a:ea typeface="Open Sans" charset="0"/>
                <a:cs typeface="Open Sans" charset="0"/>
              </a:rPr>
              <a:t>Eipsa</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ab</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architecto</a:t>
            </a:r>
            <a:r>
              <a:rPr lang="en-US" altLang="en-US" err="1">
                <a:solidFill>
                  <a:schemeClr val="bg1"/>
                </a:solidFill>
                <a:ea typeface="Open Sans" charset="0"/>
                <a:cs typeface="Open Sans" charset="0"/>
              </a:rPr>
              <a:t>Sadfaxadf</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Ewqd</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dfdss</a:t>
            </a:r>
            <a:r>
              <a:rPr lang="en-US"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architecto</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vitae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dicta</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sunt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explicabo</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architecto</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vitae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dicta</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sunt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explicabo</a:t>
            </a:r>
            <a:r>
              <a:rPr lang="id-ID" altLang="en-US">
                <a:solidFill>
                  <a:schemeClr val="bg1"/>
                </a:solidFill>
                <a:ea typeface="Open Sans" charset="0"/>
                <a:cs typeface="Open Sans" charset="0"/>
              </a:rPr>
              <a:t>.</a:t>
            </a:r>
            <a:endParaRPr lang="en-US" altLang="en-US">
              <a:solidFill>
                <a:schemeClr val="bg1"/>
              </a:solidFill>
              <a:ea typeface="Open Sans" charset="0"/>
              <a:cs typeface="Open Sans" charset="0"/>
            </a:endParaRPr>
          </a:p>
          <a:p>
            <a:pPr marL="285750" indent="-285750" eaLnBrk="1" hangingPunct="1">
              <a:lnSpc>
                <a:spcPct val="110000"/>
              </a:lnSpc>
              <a:spcBef>
                <a:spcPts val="1000"/>
              </a:spcBef>
              <a:spcAft>
                <a:spcPts val="1200"/>
              </a:spcAft>
              <a:buClr>
                <a:srgbClr val="65B4E3"/>
              </a:buClr>
              <a:buFont typeface="Arial" panose="020B0604020202020204" pitchFamily="34" charset="0"/>
              <a:buChar char="•"/>
            </a:pPr>
            <a:r>
              <a:rPr lang="id-ID" altLang="en-US" err="1">
                <a:solidFill>
                  <a:schemeClr val="bg1"/>
                </a:solidFill>
                <a:ea typeface="Open Sans" charset="0"/>
                <a:cs typeface="Open Sans" charset="0"/>
              </a:rPr>
              <a:t>Eipsa</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ab</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architecto</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quasi</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architecto</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beatae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vitae</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dicta</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sunt</a:t>
            </a:r>
            <a:r>
              <a:rPr lang="id-ID" altLang="en-US">
                <a:solidFill>
                  <a:schemeClr val="bg1"/>
                </a:solidFill>
                <a:ea typeface="Open Sans" charset="0"/>
                <a:cs typeface="Open Sans" charset="0"/>
              </a:rPr>
              <a:t> </a:t>
            </a:r>
            <a:r>
              <a:rPr lang="id-ID" altLang="en-US" err="1">
                <a:solidFill>
                  <a:schemeClr val="bg1"/>
                </a:solidFill>
                <a:ea typeface="Open Sans" charset="0"/>
                <a:cs typeface="Open Sans" charset="0"/>
              </a:rPr>
              <a:t>explicabo</a:t>
            </a:r>
            <a:r>
              <a:rPr lang="id-ID" altLang="en-US">
                <a:solidFill>
                  <a:schemeClr val="bg1"/>
                </a:solidFill>
                <a:ea typeface="Open Sans" charset="0"/>
                <a:cs typeface="Open Sans" charset="0"/>
              </a:rPr>
              <a:t>.</a:t>
            </a:r>
          </a:p>
        </p:txBody>
      </p:sp>
    </p:spTree>
    <p:extLst>
      <p:ext uri="{BB962C8B-B14F-4D97-AF65-F5344CB8AC3E}">
        <p14:creationId xmlns:p14="http://schemas.microsoft.com/office/powerpoint/2010/main" val="6449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eft Image, Right Content">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16527" y="1886152"/>
            <a:ext cx="5356225" cy="3571875"/>
          </a:xfrm>
          <a:prstGeom prst="rect">
            <a:avLst/>
          </a:prstGeom>
        </p:spPr>
        <p:txBody>
          <a:bodyPr/>
          <a:lstStyle/>
          <a:p>
            <a:pPr lvl="0"/>
            <a:r>
              <a:rPr lang="en-US" noProof="0" dirty="0"/>
              <a:t>Click icon to add picture</a:t>
            </a:r>
          </a:p>
        </p:txBody>
      </p:sp>
      <p:sp>
        <p:nvSpPr>
          <p:cNvPr id="4" name="Footer Placeholder 4"/>
          <p:cNvSpPr>
            <a:spLocks noGrp="1"/>
          </p:cNvSpPr>
          <p:nvPr>
            <p:ph type="ftr" sz="quarter" idx="14"/>
          </p:nvPr>
        </p:nvSpPr>
        <p:spPr/>
        <p:txBody>
          <a:bodyPr/>
          <a:lstStyle>
            <a:lvl1pPr>
              <a:defRPr/>
            </a:lvl1pPr>
          </a:lstStyle>
          <a:p>
            <a:pPr>
              <a:defRPr/>
            </a:pPr>
            <a:r>
              <a:rPr lang="en-US" dirty="0"/>
              <a:t>Confidential | Copyright 2022 FINRA</a:t>
            </a:r>
          </a:p>
        </p:txBody>
      </p:sp>
      <p:sp>
        <p:nvSpPr>
          <p:cNvPr id="5" name="Slide Number Placeholder 5"/>
          <p:cNvSpPr>
            <a:spLocks noGrp="1"/>
          </p:cNvSpPr>
          <p:nvPr>
            <p:ph type="sldNum" sz="quarter" idx="15"/>
          </p:nvPr>
        </p:nvSpPr>
        <p:spPr/>
        <p:txBody>
          <a:bodyPr/>
          <a:lstStyle>
            <a:lvl1pPr>
              <a:defRPr/>
            </a:lvl1pPr>
          </a:lstStyle>
          <a:p>
            <a:pPr>
              <a:defRPr/>
            </a:pPr>
            <a:fld id="{54B782B6-66D6-034D-95C5-928A3EFCE809}" type="slidenum">
              <a:rPr lang="en-US"/>
              <a:pPr>
                <a:defRPr/>
              </a:pPr>
              <a:t>‹#›</a:t>
            </a:fld>
            <a:endParaRPr lang="en-US" dirty="0"/>
          </a:p>
        </p:txBody>
      </p:sp>
      <p:sp>
        <p:nvSpPr>
          <p:cNvPr id="8" name="Title 1">
            <a:extLst>
              <a:ext uri="{FF2B5EF4-FFF2-40B4-BE49-F238E27FC236}">
                <a16:creationId xmlns:a16="http://schemas.microsoft.com/office/drawing/2014/main" id="{D23B9853-493E-D547-AB44-3CEB33970B6E}"/>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PICTURE AND TEXT</a:t>
            </a:r>
          </a:p>
        </p:txBody>
      </p:sp>
      <p:sp>
        <p:nvSpPr>
          <p:cNvPr id="10" name="Text Placeholder 9">
            <a:extLst>
              <a:ext uri="{FF2B5EF4-FFF2-40B4-BE49-F238E27FC236}">
                <a16:creationId xmlns:a16="http://schemas.microsoft.com/office/drawing/2014/main" id="{CD739CA5-2BF7-9447-9395-E65E63560B1F}"/>
              </a:ext>
            </a:extLst>
          </p:cNvPr>
          <p:cNvSpPr>
            <a:spLocks noGrp="1"/>
          </p:cNvSpPr>
          <p:nvPr>
            <p:ph type="body" sz="quarter" idx="16" hasCustomPrompt="1"/>
          </p:nvPr>
        </p:nvSpPr>
        <p:spPr>
          <a:xfrm>
            <a:off x="6440034" y="2653971"/>
            <a:ext cx="5008562" cy="2830739"/>
          </a:xfrm>
          <a:prstGeom prst="rect">
            <a:avLst/>
          </a:prstGeom>
        </p:spPr>
        <p:txBody>
          <a:bodyPr/>
          <a:lstStyle>
            <a:lvl1pPr marL="0" indent="0">
              <a:buNone/>
              <a:defRPr sz="1800">
                <a:solidFill>
                  <a:schemeClr val="bg1"/>
                </a:solidFill>
              </a:defRPr>
            </a:lvl1pPr>
          </a:lstStyle>
          <a:p>
            <a:pPr lvl="0"/>
            <a:r>
              <a:rPr lang="en-US" altLang="en-US">
                <a:solidFill>
                  <a:schemeClr val="bg1"/>
                </a:solidFill>
                <a:ea typeface="Open Sans" charset="0"/>
                <a:cs typeface="Open Sans" charset="0"/>
              </a:rPr>
              <a:t>Integer </a:t>
            </a:r>
            <a:r>
              <a:rPr lang="en-US" altLang="en-US" err="1">
                <a:solidFill>
                  <a:schemeClr val="bg1"/>
                </a:solidFill>
                <a:ea typeface="Open Sans" charset="0"/>
                <a:cs typeface="Open Sans" charset="0"/>
              </a:rPr>
              <a:t>quis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sit </a:t>
            </a:r>
            <a:r>
              <a:rPr lang="en-US" altLang="en-US" err="1">
                <a:solidFill>
                  <a:schemeClr val="bg1"/>
                </a:solidFill>
                <a:ea typeface="Open Sans" charset="0"/>
                <a:cs typeface="Open Sans" charset="0"/>
              </a:rPr>
              <a:t>amet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augue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tempor</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placerat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vel</a:t>
            </a:r>
            <a:r>
              <a:rPr lang="en-US" altLang="en-US">
                <a:solidFill>
                  <a:schemeClr val="bg1"/>
                </a:solidFill>
                <a:ea typeface="Open Sans" charset="0"/>
                <a:cs typeface="Open Sans" charset="0"/>
              </a:rPr>
              <a:t> id </a:t>
            </a:r>
            <a:r>
              <a:rPr lang="en-US" altLang="en-US" err="1">
                <a:solidFill>
                  <a:schemeClr val="bg1"/>
                </a:solidFill>
                <a:ea typeface="Open Sans" charset="0"/>
                <a:cs typeface="Open Sans" charset="0"/>
              </a:rPr>
              <a:t>enim</a:t>
            </a:r>
            <a:r>
              <a:rPr lang="en-US" altLang="en-US">
                <a:solidFill>
                  <a:schemeClr val="bg1"/>
                </a:solidFill>
                <a:ea typeface="Open Sans" charset="0"/>
                <a:cs typeface="Open Sans" charset="0"/>
              </a:rPr>
              <a:t>. Cras </a:t>
            </a:r>
            <a:r>
              <a:rPr lang="en-US" altLang="en-US" err="1">
                <a:solidFill>
                  <a:schemeClr val="bg1"/>
                </a:solidFill>
                <a:ea typeface="Open Sans" charset="0"/>
                <a:cs typeface="Open Sans" charset="0"/>
              </a:rPr>
              <a:t>consequat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iaculis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nisl</a:t>
            </a:r>
            <a:r>
              <a:rPr lang="en-US" altLang="en-US">
                <a:solidFill>
                  <a:schemeClr val="bg1"/>
                </a:solidFill>
                <a:ea typeface="Open Sans" charset="0"/>
                <a:cs typeface="Open Sans" charset="0"/>
              </a:rPr>
              <a:t>, in </a:t>
            </a:r>
            <a:r>
              <a:rPr lang="en-US" altLang="en-US" err="1">
                <a:solidFill>
                  <a:schemeClr val="bg1"/>
                </a:solidFill>
                <a:ea typeface="Open Sans" charset="0"/>
                <a:cs typeface="Open Sans" charset="0"/>
              </a:rPr>
              <a:t>ullamcorper</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urna</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Donec</a:t>
            </a:r>
            <a:r>
              <a:rPr lang="en-US" altLang="en-US">
                <a:solidFill>
                  <a:schemeClr val="bg1"/>
                </a:solidFill>
                <a:ea typeface="Open Sans" charset="0"/>
                <a:cs typeface="Open Sans" charset="0"/>
              </a:rPr>
              <a:t> at </a:t>
            </a:r>
            <a:r>
              <a:rPr lang="en-US" altLang="en-US" err="1">
                <a:solidFill>
                  <a:schemeClr val="bg1"/>
                </a:solidFill>
                <a:ea typeface="Open Sans" charset="0"/>
                <a:cs typeface="Open Sans" charset="0"/>
              </a:rPr>
              <a:t>justo</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facilisis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rutrum</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arcu</a:t>
            </a:r>
            <a:r>
              <a:rPr lang="en-US" altLang="en-US">
                <a:solidFill>
                  <a:schemeClr val="bg1"/>
                </a:solidFill>
                <a:ea typeface="Open Sans" charset="0"/>
                <a:cs typeface="Open Sans" charset="0"/>
              </a:rPr>
              <a:t> sit </a:t>
            </a:r>
            <a:r>
              <a:rPr lang="en-US" altLang="en-US" err="1">
                <a:solidFill>
                  <a:schemeClr val="bg1"/>
                </a:solidFill>
                <a:ea typeface="Open Sans" charset="0"/>
                <a:cs typeface="Open Sans" charset="0"/>
              </a:rPr>
              <a:t>amet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luctus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felis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Donec</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vel</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felis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sapien</a:t>
            </a:r>
            <a:r>
              <a:rPr lang="en-US" altLang="en-US">
                <a:solidFill>
                  <a:schemeClr val="bg1"/>
                </a:solidFill>
                <a:ea typeface="Open Sans" charset="0"/>
                <a:cs typeface="Open Sans" charset="0"/>
              </a:rPr>
              <a:t>. Vestibulum vitae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nec</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molestie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luctus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Sed</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rutrum</a:t>
            </a:r>
            <a:r>
              <a:rPr lang="en-US" altLang="en-US">
                <a:solidFill>
                  <a:schemeClr val="bg1"/>
                </a:solidFill>
                <a:ea typeface="Open Sans" charset="0"/>
                <a:cs typeface="Open Sans" charset="0"/>
              </a:rPr>
              <a:t> at </a:t>
            </a:r>
            <a:r>
              <a:rPr lang="en-US" altLang="en-US" err="1">
                <a:solidFill>
                  <a:schemeClr val="bg1"/>
                </a:solidFill>
                <a:ea typeface="Open Sans" charset="0"/>
                <a:cs typeface="Open Sans" charset="0"/>
              </a:rPr>
              <a:t>sapien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ut</a:t>
            </a:r>
            <a:r>
              <a:rPr lang="en-US" altLang="en-US">
                <a:solidFill>
                  <a:schemeClr val="bg1"/>
                </a:solidFill>
                <a:ea typeface="Open Sans" charset="0"/>
                <a:cs typeface="Open Sans" charset="0"/>
              </a:rPr>
              <a:t> semper. </a:t>
            </a:r>
            <a:r>
              <a:rPr lang="en-US" altLang="en-US" err="1">
                <a:solidFill>
                  <a:schemeClr val="bg1"/>
                </a:solidFill>
                <a:ea typeface="Open Sans" charset="0"/>
                <a:cs typeface="Open Sans" charset="0"/>
              </a:rPr>
              <a:t>Nulla</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egestas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eros</a:t>
            </a:r>
            <a:r>
              <a:rPr lang="en-US" altLang="en-US">
                <a:solidFill>
                  <a:schemeClr val="bg1"/>
                </a:solidFill>
                <a:ea typeface="Open Sans" charset="0"/>
                <a:cs typeface="Open Sans" charset="0"/>
              </a:rPr>
              <a:t> lorem, </a:t>
            </a:r>
            <a:r>
              <a:rPr lang="en-US" altLang="en-US" err="1">
                <a:solidFill>
                  <a:schemeClr val="bg1"/>
                </a:solidFill>
                <a:ea typeface="Open Sans" charset="0"/>
                <a:cs typeface="Open Sans" charset="0"/>
              </a:rPr>
              <a:t>posuere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sollicitudin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risus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ultrices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eget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Aenean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molestie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sodales</a:t>
            </a:r>
            <a:r>
              <a:rPr lang="en-US" altLang="en-US">
                <a:solidFill>
                  <a:schemeClr val="bg1"/>
                </a:solidFill>
                <a:ea typeface="Open Sans" charset="0"/>
                <a:cs typeface="Open Sans" charset="0"/>
              </a:rPr>
              <a:t> maximus.</a:t>
            </a:r>
            <a:endParaRPr lang="en-US"/>
          </a:p>
        </p:txBody>
      </p:sp>
      <p:sp>
        <p:nvSpPr>
          <p:cNvPr id="9" name="Text Placeholder 18">
            <a:extLst>
              <a:ext uri="{FF2B5EF4-FFF2-40B4-BE49-F238E27FC236}">
                <a16:creationId xmlns:a16="http://schemas.microsoft.com/office/drawing/2014/main" id="{AC8FA0D2-9F86-BA48-941E-51D1F9AA6614}"/>
              </a:ext>
            </a:extLst>
          </p:cNvPr>
          <p:cNvSpPr>
            <a:spLocks noGrp="1"/>
          </p:cNvSpPr>
          <p:nvPr>
            <p:ph type="body" sz="quarter" idx="18" hasCustomPrompt="1"/>
          </p:nvPr>
        </p:nvSpPr>
        <p:spPr>
          <a:xfrm>
            <a:off x="6440034" y="2110090"/>
            <a:ext cx="5284788" cy="400110"/>
          </a:xfrm>
          <a:prstGeom prst="rect">
            <a:avLst/>
          </a:prstGeom>
        </p:spPr>
        <p:txBody>
          <a:bodyPr/>
          <a:lstStyle>
            <a:lvl1pPr marL="0" indent="0">
              <a:buFontTx/>
              <a:buNone/>
              <a:defRPr>
                <a:solidFill>
                  <a:srgbClr val="66B4E3"/>
                </a:solidFill>
              </a:defRPr>
            </a:lvl1pPr>
          </a:lstStyle>
          <a:p>
            <a:pPr lvl="0"/>
            <a:r>
              <a:rPr lang="en-US"/>
              <a:t>TITLE</a:t>
            </a:r>
          </a:p>
        </p:txBody>
      </p:sp>
    </p:spTree>
    <p:extLst>
      <p:ext uri="{BB962C8B-B14F-4D97-AF65-F5344CB8AC3E}">
        <p14:creationId xmlns:p14="http://schemas.microsoft.com/office/powerpoint/2010/main" val="28608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17" name="Picture Placeholder 15"/>
          <p:cNvSpPr>
            <a:spLocks noGrp="1"/>
          </p:cNvSpPr>
          <p:nvPr>
            <p:ph type="pic" sz="quarter" idx="14"/>
          </p:nvPr>
        </p:nvSpPr>
        <p:spPr>
          <a:xfrm>
            <a:off x="679144" y="1943701"/>
            <a:ext cx="1643063" cy="1820863"/>
          </a:xfrm>
          <a:prstGeom prst="rect">
            <a:avLst/>
          </a:prstGeom>
        </p:spPr>
        <p:txBody>
          <a:bodyPr/>
          <a:lstStyle/>
          <a:p>
            <a:pPr lvl="0"/>
            <a:r>
              <a:rPr lang="en-US" noProof="0" dirty="0"/>
              <a:t>Click icon to add picture</a:t>
            </a:r>
          </a:p>
        </p:txBody>
      </p:sp>
      <p:sp>
        <p:nvSpPr>
          <p:cNvPr id="5" name="Footer Placeholder 4"/>
          <p:cNvSpPr>
            <a:spLocks noGrp="1"/>
          </p:cNvSpPr>
          <p:nvPr>
            <p:ph type="ftr" sz="quarter" idx="15"/>
          </p:nvPr>
        </p:nvSpPr>
        <p:spPr/>
        <p:txBody>
          <a:bodyPr/>
          <a:lstStyle>
            <a:lvl1pPr>
              <a:defRPr/>
            </a:lvl1pPr>
          </a:lstStyle>
          <a:p>
            <a:pPr>
              <a:defRPr/>
            </a:pPr>
            <a:r>
              <a:rPr lang="en-US" dirty="0"/>
              <a:t>Confidential | Copyright 2022 FINRA</a:t>
            </a:r>
          </a:p>
        </p:txBody>
      </p:sp>
      <p:sp>
        <p:nvSpPr>
          <p:cNvPr id="6" name="Slide Number Placeholder 5"/>
          <p:cNvSpPr>
            <a:spLocks noGrp="1"/>
          </p:cNvSpPr>
          <p:nvPr>
            <p:ph type="sldNum" sz="quarter" idx="16"/>
          </p:nvPr>
        </p:nvSpPr>
        <p:spPr/>
        <p:txBody>
          <a:bodyPr/>
          <a:lstStyle>
            <a:lvl1pPr>
              <a:defRPr/>
            </a:lvl1pPr>
          </a:lstStyle>
          <a:p>
            <a:pPr>
              <a:defRPr/>
            </a:pPr>
            <a:fld id="{1B165DB9-DCA9-C64B-9918-0A7468DF784A}" type="slidenum">
              <a:rPr lang="en-US"/>
              <a:pPr>
                <a:defRPr/>
              </a:pPr>
              <a:t>‹#›</a:t>
            </a:fld>
            <a:endParaRPr lang="en-US" dirty="0"/>
          </a:p>
        </p:txBody>
      </p:sp>
      <p:sp>
        <p:nvSpPr>
          <p:cNvPr id="8" name="Picture Placeholder 15">
            <a:extLst>
              <a:ext uri="{FF2B5EF4-FFF2-40B4-BE49-F238E27FC236}">
                <a16:creationId xmlns:a16="http://schemas.microsoft.com/office/drawing/2014/main" id="{6436AB6D-C93E-1B4A-A62F-B0570A3297AE}"/>
              </a:ext>
            </a:extLst>
          </p:cNvPr>
          <p:cNvSpPr>
            <a:spLocks noGrp="1"/>
          </p:cNvSpPr>
          <p:nvPr>
            <p:ph type="pic" sz="quarter" idx="17"/>
          </p:nvPr>
        </p:nvSpPr>
        <p:spPr>
          <a:xfrm>
            <a:off x="6118652" y="1943701"/>
            <a:ext cx="1643063" cy="1820863"/>
          </a:xfrm>
          <a:prstGeom prst="rect">
            <a:avLst/>
          </a:prstGeom>
        </p:spPr>
        <p:txBody>
          <a:bodyPr/>
          <a:lstStyle/>
          <a:p>
            <a:pPr lvl="0"/>
            <a:r>
              <a:rPr lang="en-US" noProof="0" dirty="0"/>
              <a:t>Click icon to add picture</a:t>
            </a:r>
          </a:p>
        </p:txBody>
      </p:sp>
      <p:sp>
        <p:nvSpPr>
          <p:cNvPr id="7" name="Text Placeholder 12">
            <a:extLst>
              <a:ext uri="{FF2B5EF4-FFF2-40B4-BE49-F238E27FC236}">
                <a16:creationId xmlns:a16="http://schemas.microsoft.com/office/drawing/2014/main" id="{C6955F93-1F27-6445-859C-6AFF790834EA}"/>
              </a:ext>
            </a:extLst>
          </p:cNvPr>
          <p:cNvSpPr>
            <a:spLocks noGrp="1"/>
          </p:cNvSpPr>
          <p:nvPr>
            <p:ph type="body" sz="quarter" idx="18" hasCustomPrompt="1"/>
          </p:nvPr>
        </p:nvSpPr>
        <p:spPr>
          <a:xfrm>
            <a:off x="2394379" y="2482657"/>
            <a:ext cx="3288442" cy="2563813"/>
          </a:xfrm>
          <a:prstGeom prst="rect">
            <a:avLst/>
          </a:prstGeom>
        </p:spPr>
        <p:txBody>
          <a:bodyPr/>
          <a:lstStyle>
            <a:lvl1pPr marL="0" indent="0" eaLnBrk="1" hangingPunct="1">
              <a:buNone/>
              <a:defRPr sz="1200">
                <a:solidFill>
                  <a:schemeClr val="bg1"/>
                </a:solidFill>
              </a:defRPr>
            </a:lvl1pPr>
          </a:lstStyle>
          <a:p>
            <a:pPr lvl="0"/>
            <a:r>
              <a:rPr lang="en-US"/>
              <a:t>Integer </a:t>
            </a:r>
            <a:r>
              <a:rPr lang="en-US" err="1"/>
              <a:t>quis</a:t>
            </a:r>
            <a:r>
              <a:rPr lang="en-US"/>
              <a:t> </a:t>
            </a:r>
            <a:r>
              <a:rPr lang="en-US" err="1"/>
              <a:t>orci</a:t>
            </a:r>
            <a:r>
              <a:rPr lang="en-US"/>
              <a:t> sit </a:t>
            </a:r>
            <a:r>
              <a:rPr lang="en-US" err="1"/>
              <a:t>amet</a:t>
            </a:r>
            <a:r>
              <a:rPr lang="en-US"/>
              <a:t> </a:t>
            </a:r>
            <a:r>
              <a:rPr lang="en-US" err="1"/>
              <a:t>augue</a:t>
            </a:r>
            <a:r>
              <a:rPr lang="en-US"/>
              <a:t> </a:t>
            </a:r>
            <a:r>
              <a:rPr lang="en-US" err="1"/>
              <a:t>tempor</a:t>
            </a:r>
            <a:r>
              <a:rPr lang="en-US"/>
              <a:t> </a:t>
            </a:r>
            <a:r>
              <a:rPr lang="en-US" err="1"/>
              <a:t>placerat</a:t>
            </a:r>
            <a:r>
              <a:rPr lang="en-US"/>
              <a:t> </a:t>
            </a:r>
            <a:r>
              <a:rPr lang="en-US" err="1"/>
              <a:t>vel</a:t>
            </a:r>
            <a:r>
              <a:rPr lang="en-US"/>
              <a:t> id </a:t>
            </a:r>
            <a:r>
              <a:rPr lang="en-US" err="1"/>
              <a:t>enim</a:t>
            </a:r>
            <a:r>
              <a:rPr lang="en-US"/>
              <a:t>. Cras </a:t>
            </a:r>
            <a:r>
              <a:rPr lang="en-US" err="1"/>
              <a:t>consequat</a:t>
            </a:r>
            <a:r>
              <a:rPr lang="en-US"/>
              <a:t> </a:t>
            </a:r>
            <a:r>
              <a:rPr lang="en-US" err="1"/>
              <a:t>iaculis</a:t>
            </a:r>
            <a:r>
              <a:rPr lang="en-US"/>
              <a:t> </a:t>
            </a:r>
            <a:r>
              <a:rPr lang="en-US" err="1"/>
              <a:t>nisl</a:t>
            </a:r>
            <a:r>
              <a:rPr lang="en-US"/>
              <a:t>, in </a:t>
            </a:r>
            <a:r>
              <a:rPr lang="en-US" err="1"/>
              <a:t>ullamcorper</a:t>
            </a:r>
            <a:r>
              <a:rPr lang="en-US"/>
              <a:t> </a:t>
            </a:r>
            <a:r>
              <a:rPr lang="en-US" err="1"/>
              <a:t>urna</a:t>
            </a:r>
            <a:r>
              <a:rPr lang="en-US"/>
              <a:t>. </a:t>
            </a:r>
            <a:r>
              <a:rPr lang="en-US" err="1"/>
              <a:t>Donec</a:t>
            </a:r>
            <a:r>
              <a:rPr lang="en-US"/>
              <a:t> at </a:t>
            </a:r>
            <a:r>
              <a:rPr lang="en-US" err="1"/>
              <a:t>justo</a:t>
            </a:r>
            <a:r>
              <a:rPr lang="en-US"/>
              <a:t> </a:t>
            </a:r>
            <a:r>
              <a:rPr lang="en-US" err="1"/>
              <a:t>facilisis</a:t>
            </a:r>
            <a:r>
              <a:rPr lang="en-US"/>
              <a:t>, </a:t>
            </a:r>
            <a:r>
              <a:rPr lang="en-US" err="1"/>
              <a:t>rutrum</a:t>
            </a:r>
            <a:r>
              <a:rPr lang="en-US"/>
              <a:t> </a:t>
            </a:r>
            <a:r>
              <a:rPr lang="en-US" err="1"/>
              <a:t>arcu</a:t>
            </a:r>
            <a:r>
              <a:rPr lang="en-US"/>
              <a:t> sit </a:t>
            </a:r>
            <a:r>
              <a:rPr lang="en-US" err="1"/>
              <a:t>amet</a:t>
            </a:r>
            <a:r>
              <a:rPr lang="en-US"/>
              <a:t>, </a:t>
            </a:r>
            <a:r>
              <a:rPr lang="en-US" err="1"/>
              <a:t>luctus</a:t>
            </a:r>
            <a:r>
              <a:rPr lang="en-US"/>
              <a:t> </a:t>
            </a:r>
            <a:r>
              <a:rPr lang="en-US" err="1"/>
              <a:t>felis</a:t>
            </a:r>
            <a:r>
              <a:rPr lang="en-US"/>
              <a:t>. </a:t>
            </a:r>
            <a:r>
              <a:rPr lang="en-US" err="1"/>
              <a:t>Donec</a:t>
            </a:r>
            <a:r>
              <a:rPr lang="en-US"/>
              <a:t> </a:t>
            </a:r>
            <a:r>
              <a:rPr lang="en-US" err="1"/>
              <a:t>vel</a:t>
            </a:r>
            <a:r>
              <a:rPr lang="en-US"/>
              <a:t> </a:t>
            </a:r>
            <a:r>
              <a:rPr lang="en-US" err="1"/>
              <a:t>felis</a:t>
            </a:r>
            <a:r>
              <a:rPr lang="en-US"/>
              <a:t> </a:t>
            </a:r>
            <a:r>
              <a:rPr lang="en-US" err="1"/>
              <a:t>sapien</a:t>
            </a:r>
            <a:r>
              <a:rPr lang="en-US"/>
              <a:t>. Vestibulum vitae </a:t>
            </a:r>
            <a:r>
              <a:rPr lang="en-US" err="1"/>
              <a:t>orci</a:t>
            </a:r>
            <a:r>
              <a:rPr lang="en-US"/>
              <a:t> </a:t>
            </a:r>
            <a:r>
              <a:rPr lang="en-US" err="1"/>
              <a:t>nec</a:t>
            </a:r>
            <a:r>
              <a:rPr lang="en-US"/>
              <a:t> </a:t>
            </a:r>
            <a:r>
              <a:rPr lang="en-US" err="1"/>
              <a:t>orci</a:t>
            </a:r>
            <a:r>
              <a:rPr lang="en-US"/>
              <a:t> </a:t>
            </a:r>
            <a:r>
              <a:rPr lang="en-US" err="1"/>
              <a:t>molestie</a:t>
            </a:r>
            <a:r>
              <a:rPr lang="en-US"/>
              <a:t> </a:t>
            </a:r>
            <a:r>
              <a:rPr lang="en-US" err="1"/>
              <a:t>luctus</a:t>
            </a:r>
            <a:r>
              <a:rPr lang="en-US"/>
              <a:t>. </a:t>
            </a:r>
            <a:r>
              <a:rPr lang="en-US" err="1"/>
              <a:t>Sed</a:t>
            </a:r>
            <a:r>
              <a:rPr lang="en-US"/>
              <a:t> </a:t>
            </a:r>
            <a:r>
              <a:rPr lang="en-US" err="1"/>
              <a:t>rutrum</a:t>
            </a:r>
            <a:r>
              <a:rPr lang="en-US"/>
              <a:t> at </a:t>
            </a:r>
            <a:r>
              <a:rPr lang="en-US" err="1"/>
              <a:t>sapien</a:t>
            </a:r>
            <a:r>
              <a:rPr lang="en-US"/>
              <a:t> </a:t>
            </a:r>
            <a:r>
              <a:rPr lang="en-US" err="1"/>
              <a:t>ut</a:t>
            </a:r>
            <a:r>
              <a:rPr lang="en-US"/>
              <a:t> semper. </a:t>
            </a:r>
            <a:r>
              <a:rPr lang="en-US" err="1"/>
              <a:t>Nulla</a:t>
            </a:r>
            <a:r>
              <a:rPr lang="en-US"/>
              <a:t> </a:t>
            </a:r>
            <a:r>
              <a:rPr lang="en-US" err="1"/>
              <a:t>egestas</a:t>
            </a:r>
            <a:r>
              <a:rPr lang="en-US"/>
              <a:t> </a:t>
            </a:r>
            <a:r>
              <a:rPr lang="en-US" err="1"/>
              <a:t>eros</a:t>
            </a:r>
            <a:r>
              <a:rPr lang="en-US"/>
              <a:t> lorem, </a:t>
            </a:r>
            <a:r>
              <a:rPr lang="en-US" err="1"/>
              <a:t>posuere</a:t>
            </a:r>
            <a:r>
              <a:rPr lang="en-US"/>
              <a:t> </a:t>
            </a:r>
            <a:r>
              <a:rPr lang="en-US" err="1"/>
              <a:t>sollicitudin</a:t>
            </a:r>
            <a:r>
              <a:rPr lang="en-US"/>
              <a:t> </a:t>
            </a:r>
            <a:r>
              <a:rPr lang="en-US" err="1"/>
              <a:t>risus</a:t>
            </a:r>
            <a:r>
              <a:rPr lang="en-US"/>
              <a:t> </a:t>
            </a:r>
            <a:r>
              <a:rPr lang="en-US" err="1"/>
              <a:t>ultrices</a:t>
            </a:r>
            <a:r>
              <a:rPr lang="en-US"/>
              <a:t> </a:t>
            </a:r>
            <a:r>
              <a:rPr lang="en-US" err="1"/>
              <a:t>eget</a:t>
            </a:r>
            <a:r>
              <a:rPr lang="en-US"/>
              <a:t>. </a:t>
            </a:r>
            <a:r>
              <a:rPr lang="en-US" err="1"/>
              <a:t>Aenean</a:t>
            </a:r>
            <a:r>
              <a:rPr lang="en-US"/>
              <a:t> </a:t>
            </a:r>
            <a:r>
              <a:rPr lang="en-US" err="1"/>
              <a:t>molestie</a:t>
            </a:r>
            <a:r>
              <a:rPr lang="en-US"/>
              <a:t> </a:t>
            </a:r>
            <a:r>
              <a:rPr lang="en-US" err="1"/>
              <a:t>sodales</a:t>
            </a:r>
            <a:r>
              <a:rPr lang="en-US"/>
              <a:t> maximus.</a:t>
            </a:r>
          </a:p>
          <a:p>
            <a:pPr lvl="0"/>
            <a:endParaRPr lang="en-US"/>
          </a:p>
          <a:p>
            <a:pPr lvl="0"/>
            <a:endParaRPr lang="en-US"/>
          </a:p>
        </p:txBody>
      </p:sp>
      <p:sp>
        <p:nvSpPr>
          <p:cNvPr id="9" name="Text Placeholder 18">
            <a:extLst>
              <a:ext uri="{FF2B5EF4-FFF2-40B4-BE49-F238E27FC236}">
                <a16:creationId xmlns:a16="http://schemas.microsoft.com/office/drawing/2014/main" id="{940CB768-2214-DF40-BCAA-E5A242B4C04D}"/>
              </a:ext>
            </a:extLst>
          </p:cNvPr>
          <p:cNvSpPr>
            <a:spLocks noGrp="1"/>
          </p:cNvSpPr>
          <p:nvPr>
            <p:ph type="body" sz="quarter" idx="19" hasCustomPrompt="1"/>
          </p:nvPr>
        </p:nvSpPr>
        <p:spPr>
          <a:xfrm>
            <a:off x="2394379" y="2020461"/>
            <a:ext cx="3288442" cy="400110"/>
          </a:xfrm>
          <a:prstGeom prst="rect">
            <a:avLst/>
          </a:prstGeom>
        </p:spPr>
        <p:txBody>
          <a:bodyPr/>
          <a:lstStyle>
            <a:lvl1pPr marL="0" indent="0">
              <a:buFontTx/>
              <a:buNone/>
              <a:defRPr>
                <a:solidFill>
                  <a:srgbClr val="66B4E3"/>
                </a:solidFill>
              </a:defRPr>
            </a:lvl1pPr>
          </a:lstStyle>
          <a:p>
            <a:pPr lvl="0"/>
            <a:r>
              <a:rPr lang="en-US"/>
              <a:t>TITLE</a:t>
            </a:r>
          </a:p>
        </p:txBody>
      </p:sp>
      <p:sp>
        <p:nvSpPr>
          <p:cNvPr id="10" name="Text Placeholder 12">
            <a:extLst>
              <a:ext uri="{FF2B5EF4-FFF2-40B4-BE49-F238E27FC236}">
                <a16:creationId xmlns:a16="http://schemas.microsoft.com/office/drawing/2014/main" id="{7BB83AA9-B0CC-C64D-87EB-DFC4D5B36852}"/>
              </a:ext>
            </a:extLst>
          </p:cNvPr>
          <p:cNvSpPr>
            <a:spLocks noGrp="1"/>
          </p:cNvSpPr>
          <p:nvPr>
            <p:ph type="body" sz="quarter" idx="20" hasCustomPrompt="1"/>
          </p:nvPr>
        </p:nvSpPr>
        <p:spPr>
          <a:xfrm>
            <a:off x="7835045" y="2482657"/>
            <a:ext cx="3288442" cy="2563813"/>
          </a:xfrm>
          <a:prstGeom prst="rect">
            <a:avLst/>
          </a:prstGeom>
        </p:spPr>
        <p:txBody>
          <a:bodyPr/>
          <a:lstStyle>
            <a:lvl1pPr marL="0" indent="0" eaLnBrk="1" hangingPunct="1">
              <a:buNone/>
              <a:defRPr sz="1200">
                <a:solidFill>
                  <a:schemeClr val="bg1"/>
                </a:solidFill>
              </a:defRPr>
            </a:lvl1pPr>
          </a:lstStyle>
          <a:p>
            <a:pPr lvl="0"/>
            <a:r>
              <a:rPr lang="en-US"/>
              <a:t>Integer </a:t>
            </a:r>
            <a:r>
              <a:rPr lang="en-US" err="1"/>
              <a:t>quis</a:t>
            </a:r>
            <a:r>
              <a:rPr lang="en-US"/>
              <a:t> </a:t>
            </a:r>
            <a:r>
              <a:rPr lang="en-US" err="1"/>
              <a:t>orci</a:t>
            </a:r>
            <a:r>
              <a:rPr lang="en-US"/>
              <a:t> sit </a:t>
            </a:r>
            <a:r>
              <a:rPr lang="en-US" err="1"/>
              <a:t>amet</a:t>
            </a:r>
            <a:r>
              <a:rPr lang="en-US"/>
              <a:t> </a:t>
            </a:r>
            <a:r>
              <a:rPr lang="en-US" err="1"/>
              <a:t>augue</a:t>
            </a:r>
            <a:r>
              <a:rPr lang="en-US"/>
              <a:t> </a:t>
            </a:r>
            <a:r>
              <a:rPr lang="en-US" err="1"/>
              <a:t>tempor</a:t>
            </a:r>
            <a:r>
              <a:rPr lang="en-US"/>
              <a:t> </a:t>
            </a:r>
            <a:r>
              <a:rPr lang="en-US" err="1"/>
              <a:t>placerat</a:t>
            </a:r>
            <a:r>
              <a:rPr lang="en-US"/>
              <a:t> </a:t>
            </a:r>
            <a:r>
              <a:rPr lang="en-US" err="1"/>
              <a:t>vel</a:t>
            </a:r>
            <a:r>
              <a:rPr lang="en-US"/>
              <a:t> id </a:t>
            </a:r>
            <a:r>
              <a:rPr lang="en-US" err="1"/>
              <a:t>enim</a:t>
            </a:r>
            <a:r>
              <a:rPr lang="en-US"/>
              <a:t>. Cras </a:t>
            </a:r>
            <a:r>
              <a:rPr lang="en-US" err="1"/>
              <a:t>consequat</a:t>
            </a:r>
            <a:r>
              <a:rPr lang="en-US"/>
              <a:t> </a:t>
            </a:r>
            <a:r>
              <a:rPr lang="en-US" err="1"/>
              <a:t>iaculis</a:t>
            </a:r>
            <a:r>
              <a:rPr lang="en-US"/>
              <a:t> </a:t>
            </a:r>
            <a:r>
              <a:rPr lang="en-US" err="1"/>
              <a:t>nisl</a:t>
            </a:r>
            <a:r>
              <a:rPr lang="en-US"/>
              <a:t>, in </a:t>
            </a:r>
            <a:r>
              <a:rPr lang="en-US" err="1"/>
              <a:t>ullamcorper</a:t>
            </a:r>
            <a:r>
              <a:rPr lang="en-US"/>
              <a:t> </a:t>
            </a:r>
            <a:r>
              <a:rPr lang="en-US" err="1"/>
              <a:t>urna</a:t>
            </a:r>
            <a:r>
              <a:rPr lang="en-US"/>
              <a:t>. </a:t>
            </a:r>
            <a:r>
              <a:rPr lang="en-US" err="1"/>
              <a:t>Donec</a:t>
            </a:r>
            <a:r>
              <a:rPr lang="en-US"/>
              <a:t> at </a:t>
            </a:r>
            <a:r>
              <a:rPr lang="en-US" err="1"/>
              <a:t>justo</a:t>
            </a:r>
            <a:r>
              <a:rPr lang="en-US"/>
              <a:t> </a:t>
            </a:r>
            <a:r>
              <a:rPr lang="en-US" err="1"/>
              <a:t>facilisis</a:t>
            </a:r>
            <a:r>
              <a:rPr lang="en-US"/>
              <a:t>, </a:t>
            </a:r>
            <a:r>
              <a:rPr lang="en-US" err="1"/>
              <a:t>rutrum</a:t>
            </a:r>
            <a:r>
              <a:rPr lang="en-US"/>
              <a:t> </a:t>
            </a:r>
            <a:r>
              <a:rPr lang="en-US" err="1"/>
              <a:t>arcu</a:t>
            </a:r>
            <a:r>
              <a:rPr lang="en-US"/>
              <a:t> sit </a:t>
            </a:r>
            <a:r>
              <a:rPr lang="en-US" err="1"/>
              <a:t>amet</a:t>
            </a:r>
            <a:r>
              <a:rPr lang="en-US"/>
              <a:t>, </a:t>
            </a:r>
            <a:r>
              <a:rPr lang="en-US" err="1"/>
              <a:t>luctus</a:t>
            </a:r>
            <a:r>
              <a:rPr lang="en-US"/>
              <a:t> </a:t>
            </a:r>
            <a:r>
              <a:rPr lang="en-US" err="1"/>
              <a:t>felis</a:t>
            </a:r>
            <a:r>
              <a:rPr lang="en-US"/>
              <a:t>. </a:t>
            </a:r>
            <a:r>
              <a:rPr lang="en-US" err="1"/>
              <a:t>Donec</a:t>
            </a:r>
            <a:r>
              <a:rPr lang="en-US"/>
              <a:t> </a:t>
            </a:r>
            <a:r>
              <a:rPr lang="en-US" err="1"/>
              <a:t>vel</a:t>
            </a:r>
            <a:r>
              <a:rPr lang="en-US"/>
              <a:t> </a:t>
            </a:r>
            <a:r>
              <a:rPr lang="en-US" err="1"/>
              <a:t>felis</a:t>
            </a:r>
            <a:r>
              <a:rPr lang="en-US"/>
              <a:t> </a:t>
            </a:r>
            <a:r>
              <a:rPr lang="en-US" err="1"/>
              <a:t>sapien</a:t>
            </a:r>
            <a:r>
              <a:rPr lang="en-US"/>
              <a:t>. Vestibulum vitae </a:t>
            </a:r>
            <a:r>
              <a:rPr lang="en-US" err="1"/>
              <a:t>orci</a:t>
            </a:r>
            <a:r>
              <a:rPr lang="en-US"/>
              <a:t> </a:t>
            </a:r>
            <a:r>
              <a:rPr lang="en-US" err="1"/>
              <a:t>nec</a:t>
            </a:r>
            <a:r>
              <a:rPr lang="en-US"/>
              <a:t> </a:t>
            </a:r>
            <a:r>
              <a:rPr lang="en-US" err="1"/>
              <a:t>orci</a:t>
            </a:r>
            <a:r>
              <a:rPr lang="en-US"/>
              <a:t> </a:t>
            </a:r>
            <a:r>
              <a:rPr lang="en-US" err="1"/>
              <a:t>molestie</a:t>
            </a:r>
            <a:r>
              <a:rPr lang="en-US"/>
              <a:t> </a:t>
            </a:r>
            <a:r>
              <a:rPr lang="en-US" err="1"/>
              <a:t>luctus</a:t>
            </a:r>
            <a:r>
              <a:rPr lang="en-US"/>
              <a:t>. </a:t>
            </a:r>
            <a:r>
              <a:rPr lang="en-US" err="1"/>
              <a:t>Sed</a:t>
            </a:r>
            <a:r>
              <a:rPr lang="en-US"/>
              <a:t> </a:t>
            </a:r>
            <a:r>
              <a:rPr lang="en-US" err="1"/>
              <a:t>rutrum</a:t>
            </a:r>
            <a:r>
              <a:rPr lang="en-US"/>
              <a:t> at </a:t>
            </a:r>
            <a:r>
              <a:rPr lang="en-US" err="1"/>
              <a:t>sapien</a:t>
            </a:r>
            <a:r>
              <a:rPr lang="en-US"/>
              <a:t> </a:t>
            </a:r>
            <a:r>
              <a:rPr lang="en-US" err="1"/>
              <a:t>ut</a:t>
            </a:r>
            <a:r>
              <a:rPr lang="en-US"/>
              <a:t> semper. </a:t>
            </a:r>
            <a:r>
              <a:rPr lang="en-US" err="1"/>
              <a:t>Nulla</a:t>
            </a:r>
            <a:r>
              <a:rPr lang="en-US"/>
              <a:t> </a:t>
            </a:r>
            <a:r>
              <a:rPr lang="en-US" err="1"/>
              <a:t>egestas</a:t>
            </a:r>
            <a:r>
              <a:rPr lang="en-US"/>
              <a:t> </a:t>
            </a:r>
            <a:r>
              <a:rPr lang="en-US" err="1"/>
              <a:t>eros</a:t>
            </a:r>
            <a:r>
              <a:rPr lang="en-US"/>
              <a:t> lorem, </a:t>
            </a:r>
            <a:r>
              <a:rPr lang="en-US" err="1"/>
              <a:t>posuere</a:t>
            </a:r>
            <a:r>
              <a:rPr lang="en-US"/>
              <a:t> </a:t>
            </a:r>
            <a:r>
              <a:rPr lang="en-US" err="1"/>
              <a:t>sollicitudin</a:t>
            </a:r>
            <a:r>
              <a:rPr lang="en-US"/>
              <a:t> </a:t>
            </a:r>
            <a:r>
              <a:rPr lang="en-US" err="1"/>
              <a:t>risus</a:t>
            </a:r>
            <a:r>
              <a:rPr lang="en-US"/>
              <a:t> </a:t>
            </a:r>
            <a:r>
              <a:rPr lang="en-US" err="1"/>
              <a:t>ultrices</a:t>
            </a:r>
            <a:r>
              <a:rPr lang="en-US"/>
              <a:t> </a:t>
            </a:r>
            <a:r>
              <a:rPr lang="en-US" err="1"/>
              <a:t>eget</a:t>
            </a:r>
            <a:r>
              <a:rPr lang="en-US"/>
              <a:t>. </a:t>
            </a:r>
            <a:r>
              <a:rPr lang="en-US" err="1"/>
              <a:t>Aenean</a:t>
            </a:r>
            <a:r>
              <a:rPr lang="en-US"/>
              <a:t> </a:t>
            </a:r>
            <a:r>
              <a:rPr lang="en-US" err="1"/>
              <a:t>molestie</a:t>
            </a:r>
            <a:r>
              <a:rPr lang="en-US"/>
              <a:t> </a:t>
            </a:r>
            <a:r>
              <a:rPr lang="en-US" err="1"/>
              <a:t>sodales</a:t>
            </a:r>
            <a:r>
              <a:rPr lang="en-US"/>
              <a:t> maximus.</a:t>
            </a:r>
          </a:p>
          <a:p>
            <a:pPr lvl="0"/>
            <a:endParaRPr lang="en-US"/>
          </a:p>
          <a:p>
            <a:pPr lvl="0"/>
            <a:endParaRPr lang="en-US"/>
          </a:p>
        </p:txBody>
      </p:sp>
      <p:sp>
        <p:nvSpPr>
          <p:cNvPr id="11" name="Text Placeholder 18">
            <a:extLst>
              <a:ext uri="{FF2B5EF4-FFF2-40B4-BE49-F238E27FC236}">
                <a16:creationId xmlns:a16="http://schemas.microsoft.com/office/drawing/2014/main" id="{92C6A1F3-FD23-F84E-8EE6-79C17EC422EC}"/>
              </a:ext>
            </a:extLst>
          </p:cNvPr>
          <p:cNvSpPr>
            <a:spLocks noGrp="1"/>
          </p:cNvSpPr>
          <p:nvPr>
            <p:ph type="body" sz="quarter" idx="21" hasCustomPrompt="1"/>
          </p:nvPr>
        </p:nvSpPr>
        <p:spPr>
          <a:xfrm>
            <a:off x="7835045" y="2020461"/>
            <a:ext cx="3288442" cy="400110"/>
          </a:xfrm>
          <a:prstGeom prst="rect">
            <a:avLst/>
          </a:prstGeom>
        </p:spPr>
        <p:txBody>
          <a:bodyPr/>
          <a:lstStyle>
            <a:lvl1pPr marL="0" indent="0">
              <a:buFontTx/>
              <a:buNone/>
              <a:defRPr>
                <a:solidFill>
                  <a:srgbClr val="66B4E3"/>
                </a:solidFill>
              </a:defRPr>
            </a:lvl1pPr>
          </a:lstStyle>
          <a:p>
            <a:pPr lvl="0"/>
            <a:r>
              <a:rPr lang="en-US"/>
              <a:t>TITLE</a:t>
            </a:r>
          </a:p>
        </p:txBody>
      </p:sp>
    </p:spTree>
    <p:extLst>
      <p:ext uri="{BB962C8B-B14F-4D97-AF65-F5344CB8AC3E}">
        <p14:creationId xmlns:p14="http://schemas.microsoft.com/office/powerpoint/2010/main" val="5747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6" name="Picture Placeholder 15"/>
          <p:cNvSpPr>
            <a:spLocks noGrp="1"/>
          </p:cNvSpPr>
          <p:nvPr>
            <p:ph type="pic" sz="quarter" idx="14"/>
          </p:nvPr>
        </p:nvSpPr>
        <p:spPr>
          <a:xfrm>
            <a:off x="1501776" y="1315927"/>
            <a:ext cx="1598613" cy="1433626"/>
          </a:xfrm>
          <a:prstGeom prst="rect">
            <a:avLst/>
          </a:prstGeom>
        </p:spPr>
        <p:txBody>
          <a:bodyPr/>
          <a:lstStyle>
            <a:lvl1pPr>
              <a:defRPr>
                <a:solidFill>
                  <a:srgbClr val="00B0F0"/>
                </a:solidFill>
              </a:defRPr>
            </a:lvl1pPr>
          </a:lstStyle>
          <a:p>
            <a:pPr lvl="0"/>
            <a:r>
              <a:rPr lang="en-US" noProof="0" dirty="0"/>
              <a:t>Click icon to add picture</a:t>
            </a:r>
          </a:p>
        </p:txBody>
      </p:sp>
      <p:sp>
        <p:nvSpPr>
          <p:cNvPr id="7" name="Picture Placeholder 15"/>
          <p:cNvSpPr>
            <a:spLocks noGrp="1"/>
          </p:cNvSpPr>
          <p:nvPr>
            <p:ph type="pic" sz="quarter" idx="15"/>
          </p:nvPr>
        </p:nvSpPr>
        <p:spPr>
          <a:xfrm>
            <a:off x="1501776" y="3016987"/>
            <a:ext cx="1598613" cy="1433626"/>
          </a:xfrm>
          <a:prstGeom prst="rect">
            <a:avLst/>
          </a:prstGeom>
        </p:spPr>
        <p:txBody>
          <a:bodyPr/>
          <a:lstStyle>
            <a:lvl1pPr>
              <a:defRPr>
                <a:solidFill>
                  <a:srgbClr val="00B0F0"/>
                </a:solidFill>
              </a:defRPr>
            </a:lvl1pPr>
          </a:lstStyle>
          <a:p>
            <a:pPr lvl="0"/>
            <a:r>
              <a:rPr lang="en-US" noProof="0" dirty="0"/>
              <a:t>Click icon to add picture</a:t>
            </a:r>
          </a:p>
        </p:txBody>
      </p:sp>
      <p:sp>
        <p:nvSpPr>
          <p:cNvPr id="8" name="Picture Placeholder 15"/>
          <p:cNvSpPr>
            <a:spLocks noGrp="1"/>
          </p:cNvSpPr>
          <p:nvPr>
            <p:ph type="pic" sz="quarter" idx="16"/>
          </p:nvPr>
        </p:nvSpPr>
        <p:spPr>
          <a:xfrm>
            <a:off x="1501776" y="4718047"/>
            <a:ext cx="1598613" cy="1433626"/>
          </a:xfrm>
          <a:prstGeom prst="rect">
            <a:avLst/>
          </a:prstGeom>
        </p:spPr>
        <p:txBody>
          <a:bodyPr/>
          <a:lstStyle>
            <a:lvl1pPr>
              <a:defRPr>
                <a:solidFill>
                  <a:srgbClr val="00B0F0"/>
                </a:solidFill>
              </a:defRPr>
            </a:lvl1pPr>
          </a:lstStyle>
          <a:p>
            <a:pPr lvl="0"/>
            <a:r>
              <a:rPr lang="en-US" noProof="0" dirty="0"/>
              <a:t>Click icon to add picture</a:t>
            </a:r>
          </a:p>
        </p:txBody>
      </p:sp>
      <p:sp>
        <p:nvSpPr>
          <p:cNvPr id="9" name="Footer Placeholder 4"/>
          <p:cNvSpPr>
            <a:spLocks noGrp="1"/>
          </p:cNvSpPr>
          <p:nvPr>
            <p:ph type="ftr" sz="quarter" idx="17"/>
          </p:nvPr>
        </p:nvSpPr>
        <p:spPr/>
        <p:txBody>
          <a:bodyPr/>
          <a:lstStyle>
            <a:lvl1pPr>
              <a:defRPr/>
            </a:lvl1pPr>
          </a:lstStyle>
          <a:p>
            <a:pPr>
              <a:defRPr/>
            </a:pPr>
            <a:r>
              <a:rPr lang="en-US" dirty="0"/>
              <a:t>Confidential | Copyright 2022 FINRA</a:t>
            </a:r>
          </a:p>
        </p:txBody>
      </p:sp>
      <p:sp>
        <p:nvSpPr>
          <p:cNvPr id="10" name="Slide Number Placeholder 5"/>
          <p:cNvSpPr>
            <a:spLocks noGrp="1"/>
          </p:cNvSpPr>
          <p:nvPr>
            <p:ph type="sldNum" sz="quarter" idx="18"/>
          </p:nvPr>
        </p:nvSpPr>
        <p:spPr/>
        <p:txBody>
          <a:bodyPr/>
          <a:lstStyle>
            <a:lvl1pPr>
              <a:defRPr/>
            </a:lvl1pPr>
          </a:lstStyle>
          <a:p>
            <a:pPr>
              <a:defRPr/>
            </a:pPr>
            <a:fld id="{3FE23A2F-A119-CA4E-B995-5786B6702527}" type="slidenum">
              <a:rPr lang="en-US"/>
              <a:pPr>
                <a:defRPr/>
              </a:pPr>
              <a:t>‹#›</a:t>
            </a:fld>
            <a:endParaRPr lang="en-US" dirty="0"/>
          </a:p>
        </p:txBody>
      </p:sp>
      <p:sp>
        <p:nvSpPr>
          <p:cNvPr id="11" name="Text Placeholder 3">
            <a:extLst>
              <a:ext uri="{FF2B5EF4-FFF2-40B4-BE49-F238E27FC236}">
                <a16:creationId xmlns:a16="http://schemas.microsoft.com/office/drawing/2014/main" id="{0EC8414D-5B45-274A-B06D-C518EE046180}"/>
              </a:ext>
            </a:extLst>
          </p:cNvPr>
          <p:cNvSpPr>
            <a:spLocks noGrp="1"/>
          </p:cNvSpPr>
          <p:nvPr>
            <p:ph type="body" sz="quarter" idx="19"/>
          </p:nvPr>
        </p:nvSpPr>
        <p:spPr>
          <a:xfrm>
            <a:off x="3440222" y="1534547"/>
            <a:ext cx="3208552" cy="400050"/>
          </a:xfrm>
          <a:prstGeom prst="rect">
            <a:avLst/>
          </a:prstGeom>
        </p:spPr>
        <p:txBody>
          <a:bodyPr/>
          <a:lstStyle>
            <a:lvl1pPr marL="0" indent="0">
              <a:buNone/>
              <a:defRPr>
                <a:solidFill>
                  <a:srgbClr val="66B4E3"/>
                </a:solidFill>
              </a:defRPr>
            </a:lvl1pPr>
          </a:lstStyle>
          <a:p>
            <a:pPr lvl="0"/>
            <a:r>
              <a:rPr lang="en-US"/>
              <a:t>Click to edit Master text styles</a:t>
            </a:r>
          </a:p>
        </p:txBody>
      </p:sp>
      <p:sp>
        <p:nvSpPr>
          <p:cNvPr id="12" name="Text Placeholder 12">
            <a:extLst>
              <a:ext uri="{FF2B5EF4-FFF2-40B4-BE49-F238E27FC236}">
                <a16:creationId xmlns:a16="http://schemas.microsoft.com/office/drawing/2014/main" id="{15D54397-CEE4-8A44-A710-F34F490CDEA5}"/>
              </a:ext>
            </a:extLst>
          </p:cNvPr>
          <p:cNvSpPr>
            <a:spLocks noGrp="1"/>
          </p:cNvSpPr>
          <p:nvPr>
            <p:ph type="body" sz="quarter" idx="20" hasCustomPrompt="1"/>
          </p:nvPr>
        </p:nvSpPr>
        <p:spPr>
          <a:xfrm>
            <a:off x="3440113" y="1991532"/>
            <a:ext cx="6556294" cy="588156"/>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endParaRPr lang="en-US" altLang="en-US">
              <a:solidFill>
                <a:srgbClr val="5C594C"/>
              </a:solidFill>
              <a:ea typeface="Open Sans" charset="0"/>
              <a:cs typeface="Open Sans" charset="0"/>
            </a:endParaRPr>
          </a:p>
          <a:p>
            <a:pPr lvl="0"/>
            <a:endParaRPr lang="en-US"/>
          </a:p>
        </p:txBody>
      </p:sp>
      <p:sp>
        <p:nvSpPr>
          <p:cNvPr id="13" name="Text Placeholder 3">
            <a:extLst>
              <a:ext uri="{FF2B5EF4-FFF2-40B4-BE49-F238E27FC236}">
                <a16:creationId xmlns:a16="http://schemas.microsoft.com/office/drawing/2014/main" id="{B43FFEA5-4A8A-8C46-86A5-47733D944FD8}"/>
              </a:ext>
            </a:extLst>
          </p:cNvPr>
          <p:cNvSpPr>
            <a:spLocks noGrp="1"/>
          </p:cNvSpPr>
          <p:nvPr>
            <p:ph type="body" sz="quarter" idx="21"/>
          </p:nvPr>
        </p:nvSpPr>
        <p:spPr>
          <a:xfrm>
            <a:off x="3439997" y="3194385"/>
            <a:ext cx="3208552" cy="400050"/>
          </a:xfrm>
          <a:prstGeom prst="rect">
            <a:avLst/>
          </a:prstGeom>
        </p:spPr>
        <p:txBody>
          <a:bodyPr/>
          <a:lstStyle>
            <a:lvl1pPr marL="0" indent="0">
              <a:buNone/>
              <a:defRPr>
                <a:solidFill>
                  <a:srgbClr val="66B4E3"/>
                </a:solidFill>
              </a:defRPr>
            </a:lvl1pPr>
          </a:lstStyle>
          <a:p>
            <a:pPr lvl="0"/>
            <a:r>
              <a:rPr lang="en-US"/>
              <a:t>Click to edit Master text styles</a:t>
            </a:r>
          </a:p>
        </p:txBody>
      </p:sp>
      <p:sp>
        <p:nvSpPr>
          <p:cNvPr id="14" name="Text Placeholder 12">
            <a:extLst>
              <a:ext uri="{FF2B5EF4-FFF2-40B4-BE49-F238E27FC236}">
                <a16:creationId xmlns:a16="http://schemas.microsoft.com/office/drawing/2014/main" id="{28F02332-AF57-2143-B810-2183D3B05D0B}"/>
              </a:ext>
            </a:extLst>
          </p:cNvPr>
          <p:cNvSpPr>
            <a:spLocks noGrp="1"/>
          </p:cNvSpPr>
          <p:nvPr>
            <p:ph type="body" sz="quarter" idx="22" hasCustomPrompt="1"/>
          </p:nvPr>
        </p:nvSpPr>
        <p:spPr>
          <a:xfrm>
            <a:off x="3439888" y="3651370"/>
            <a:ext cx="6556294" cy="588156"/>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endParaRPr lang="en-US" altLang="en-US">
              <a:solidFill>
                <a:srgbClr val="5C594C"/>
              </a:solidFill>
              <a:ea typeface="Open Sans" charset="0"/>
              <a:cs typeface="Open Sans" charset="0"/>
            </a:endParaRPr>
          </a:p>
          <a:p>
            <a:pPr lvl="0"/>
            <a:endParaRPr lang="en-US"/>
          </a:p>
        </p:txBody>
      </p:sp>
      <p:sp>
        <p:nvSpPr>
          <p:cNvPr id="15" name="Text Placeholder 3">
            <a:extLst>
              <a:ext uri="{FF2B5EF4-FFF2-40B4-BE49-F238E27FC236}">
                <a16:creationId xmlns:a16="http://schemas.microsoft.com/office/drawing/2014/main" id="{3C7A4D23-F925-CB4B-A0C6-AAD667250AAF}"/>
              </a:ext>
            </a:extLst>
          </p:cNvPr>
          <p:cNvSpPr>
            <a:spLocks noGrp="1"/>
          </p:cNvSpPr>
          <p:nvPr>
            <p:ph type="body" sz="quarter" idx="23"/>
          </p:nvPr>
        </p:nvSpPr>
        <p:spPr>
          <a:xfrm>
            <a:off x="3439997" y="4903046"/>
            <a:ext cx="3208552" cy="400050"/>
          </a:xfrm>
          <a:prstGeom prst="rect">
            <a:avLst/>
          </a:prstGeom>
        </p:spPr>
        <p:txBody>
          <a:bodyPr/>
          <a:lstStyle>
            <a:lvl1pPr marL="0" indent="0">
              <a:buNone/>
              <a:defRPr>
                <a:solidFill>
                  <a:srgbClr val="66B4E3"/>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B7D8BD3A-767C-9E4C-BBD0-A3AC7466D1CC}"/>
              </a:ext>
            </a:extLst>
          </p:cNvPr>
          <p:cNvSpPr>
            <a:spLocks noGrp="1"/>
          </p:cNvSpPr>
          <p:nvPr>
            <p:ph type="body" sz="quarter" idx="24" hasCustomPrompt="1"/>
          </p:nvPr>
        </p:nvSpPr>
        <p:spPr>
          <a:xfrm>
            <a:off x="3439888" y="5360031"/>
            <a:ext cx="6556294" cy="588156"/>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endParaRPr lang="en-US" altLang="en-US">
              <a:solidFill>
                <a:srgbClr val="5C594C"/>
              </a:solidFill>
              <a:ea typeface="Open Sans" charset="0"/>
              <a:cs typeface="Open Sans" charset="0"/>
            </a:endParaRPr>
          </a:p>
          <a:p>
            <a:pPr lvl="0"/>
            <a:endParaRPr lang="en-US"/>
          </a:p>
        </p:txBody>
      </p:sp>
    </p:spTree>
    <p:extLst>
      <p:ext uri="{BB962C8B-B14F-4D97-AF65-F5344CB8AC3E}">
        <p14:creationId xmlns:p14="http://schemas.microsoft.com/office/powerpoint/2010/main" val="13210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6" name="Picture Placeholder 15"/>
          <p:cNvSpPr>
            <a:spLocks noGrp="1"/>
          </p:cNvSpPr>
          <p:nvPr>
            <p:ph type="pic" sz="quarter" idx="13"/>
          </p:nvPr>
        </p:nvSpPr>
        <p:spPr>
          <a:xfrm>
            <a:off x="1169985" y="3872911"/>
            <a:ext cx="1643063"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7" name="Picture Placeholder 15"/>
          <p:cNvSpPr>
            <a:spLocks noGrp="1"/>
          </p:cNvSpPr>
          <p:nvPr>
            <p:ph type="pic" sz="quarter" idx="14"/>
          </p:nvPr>
        </p:nvSpPr>
        <p:spPr>
          <a:xfrm>
            <a:off x="1169986" y="1716675"/>
            <a:ext cx="1643063"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5" name="Footer Placeholder 4"/>
          <p:cNvSpPr>
            <a:spLocks noGrp="1"/>
          </p:cNvSpPr>
          <p:nvPr>
            <p:ph type="ftr" sz="quarter" idx="15"/>
          </p:nvPr>
        </p:nvSpPr>
        <p:spPr/>
        <p:txBody>
          <a:bodyPr/>
          <a:lstStyle>
            <a:lvl1pPr>
              <a:defRPr/>
            </a:lvl1pPr>
          </a:lstStyle>
          <a:p>
            <a:pPr>
              <a:defRPr/>
            </a:pPr>
            <a:r>
              <a:rPr lang="en-US" dirty="0"/>
              <a:t>Confidential | Copyright 2022 FINRA</a:t>
            </a:r>
          </a:p>
        </p:txBody>
      </p:sp>
      <p:sp>
        <p:nvSpPr>
          <p:cNvPr id="8" name="Slide Number Placeholder 5"/>
          <p:cNvSpPr>
            <a:spLocks noGrp="1"/>
          </p:cNvSpPr>
          <p:nvPr>
            <p:ph type="sldNum" sz="quarter" idx="16"/>
          </p:nvPr>
        </p:nvSpPr>
        <p:spPr/>
        <p:txBody>
          <a:bodyPr/>
          <a:lstStyle>
            <a:lvl1pPr>
              <a:defRPr/>
            </a:lvl1pPr>
          </a:lstStyle>
          <a:p>
            <a:pPr>
              <a:defRPr/>
            </a:pPr>
            <a:fld id="{777D5E53-C7FB-DE44-83A6-E8E8A8965897}" type="slidenum">
              <a:rPr lang="en-US"/>
              <a:pPr>
                <a:defRPr/>
              </a:pPr>
              <a:t>‹#›</a:t>
            </a:fld>
            <a:endParaRPr lang="en-US" dirty="0"/>
          </a:p>
        </p:txBody>
      </p:sp>
      <p:sp>
        <p:nvSpPr>
          <p:cNvPr id="9" name="Text Placeholder 13">
            <a:extLst>
              <a:ext uri="{FF2B5EF4-FFF2-40B4-BE49-F238E27FC236}">
                <a16:creationId xmlns:a16="http://schemas.microsoft.com/office/drawing/2014/main" id="{6B32EDBE-6295-AE44-A5D8-613B196A6BC3}"/>
              </a:ext>
            </a:extLst>
          </p:cNvPr>
          <p:cNvSpPr>
            <a:spLocks noGrp="1"/>
          </p:cNvSpPr>
          <p:nvPr>
            <p:ph type="body" sz="quarter" idx="17" hasCustomPrompt="1"/>
          </p:nvPr>
        </p:nvSpPr>
        <p:spPr>
          <a:xfrm>
            <a:off x="3116263" y="2108200"/>
            <a:ext cx="5616575" cy="434975"/>
          </a:xfrm>
          <a:prstGeom prst="rect">
            <a:avLst/>
          </a:prstGeom>
        </p:spPr>
        <p:txBody>
          <a:bodyPr/>
          <a:lstStyle>
            <a:lvl1pPr marL="0" indent="0" eaLnBrk="1" hangingPunct="1">
              <a:buNone/>
              <a:defRPr>
                <a:solidFill>
                  <a:srgbClr val="66B4E3"/>
                </a:solidFill>
              </a:defRPr>
            </a:lvl1pPr>
          </a:lstStyle>
          <a:p>
            <a:pPr eaLnBrk="1" hangingPunct="1"/>
            <a:r>
              <a:rPr lang="en-US" altLang="en-US" sz="2000" b="1" err="1">
                <a:solidFill>
                  <a:srgbClr val="66B4E3"/>
                </a:solidFill>
                <a:latin typeface="Open Sans Semibold" charset="0"/>
                <a:ea typeface="Open Sans Semibold" charset="0"/>
                <a:cs typeface="Open Sans Semibold" charset="0"/>
              </a:rPr>
              <a:t>Bunksia</a:t>
            </a:r>
            <a:r>
              <a:rPr lang="en-US" altLang="en-US" sz="2000" b="1">
                <a:solidFill>
                  <a:srgbClr val="66B4E3"/>
                </a:solidFill>
                <a:latin typeface="Open Sans Semibold" charset="0"/>
                <a:ea typeface="Open Sans Semibold" charset="0"/>
                <a:cs typeface="Open Sans Semibold" charset="0"/>
              </a:rPr>
              <a:t> </a:t>
            </a:r>
            <a:r>
              <a:rPr lang="en-US" altLang="en-US" sz="2000" b="1" err="1">
                <a:solidFill>
                  <a:srgbClr val="66B4E3"/>
                </a:solidFill>
                <a:latin typeface="Open Sans Semibold" charset="0"/>
                <a:ea typeface="Open Sans Semibold" charset="0"/>
                <a:cs typeface="Open Sans Semibold" charset="0"/>
              </a:rPr>
              <a:t>dhsfd</a:t>
            </a:r>
            <a:endParaRPr lang="en-US" altLang="en-US" sz="2000" b="1">
              <a:solidFill>
                <a:srgbClr val="66B4E3"/>
              </a:solidFill>
              <a:latin typeface="Open Sans Semibold" charset="0"/>
              <a:ea typeface="Open Sans Semibold" charset="0"/>
              <a:cs typeface="Open Sans Semibold" charset="0"/>
            </a:endParaRPr>
          </a:p>
        </p:txBody>
      </p:sp>
      <p:sp>
        <p:nvSpPr>
          <p:cNvPr id="10" name="Text Placeholder 15">
            <a:extLst>
              <a:ext uri="{FF2B5EF4-FFF2-40B4-BE49-F238E27FC236}">
                <a16:creationId xmlns:a16="http://schemas.microsoft.com/office/drawing/2014/main" id="{221243A6-1ED0-A24D-A481-7AEA62B9465C}"/>
              </a:ext>
            </a:extLst>
          </p:cNvPr>
          <p:cNvSpPr>
            <a:spLocks noGrp="1"/>
          </p:cNvSpPr>
          <p:nvPr>
            <p:ph type="body" sz="quarter" idx="18" hasCustomPrompt="1"/>
          </p:nvPr>
        </p:nvSpPr>
        <p:spPr>
          <a:xfrm>
            <a:off x="3116263" y="2543175"/>
            <a:ext cx="7494587" cy="571500"/>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sz="14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endParaRPr lang="en-US" altLang="en-US">
              <a:solidFill>
                <a:srgbClr val="5C594C"/>
              </a:solidFill>
              <a:ea typeface="Open Sans" charset="0"/>
              <a:cs typeface="Open Sans" charset="0"/>
            </a:endParaRPr>
          </a:p>
          <a:p>
            <a:pPr lvl="0"/>
            <a:endParaRPr lang="en-US"/>
          </a:p>
        </p:txBody>
      </p:sp>
      <p:sp>
        <p:nvSpPr>
          <p:cNvPr id="11" name="Text Placeholder 13">
            <a:extLst>
              <a:ext uri="{FF2B5EF4-FFF2-40B4-BE49-F238E27FC236}">
                <a16:creationId xmlns:a16="http://schemas.microsoft.com/office/drawing/2014/main" id="{C93CBE85-595E-4C40-B451-57866E319BAE}"/>
              </a:ext>
            </a:extLst>
          </p:cNvPr>
          <p:cNvSpPr>
            <a:spLocks noGrp="1"/>
          </p:cNvSpPr>
          <p:nvPr>
            <p:ph type="body" sz="quarter" idx="19" hasCustomPrompt="1"/>
          </p:nvPr>
        </p:nvSpPr>
        <p:spPr>
          <a:xfrm>
            <a:off x="3116263" y="4270213"/>
            <a:ext cx="5616575" cy="434975"/>
          </a:xfrm>
          <a:prstGeom prst="rect">
            <a:avLst/>
          </a:prstGeom>
        </p:spPr>
        <p:txBody>
          <a:bodyPr/>
          <a:lstStyle>
            <a:lvl1pPr marL="0" indent="0" eaLnBrk="1" hangingPunct="1">
              <a:buNone/>
              <a:defRPr>
                <a:solidFill>
                  <a:srgbClr val="66B4E3"/>
                </a:solidFill>
              </a:defRPr>
            </a:lvl1pPr>
          </a:lstStyle>
          <a:p>
            <a:pPr eaLnBrk="1" hangingPunct="1"/>
            <a:r>
              <a:rPr lang="en-US" altLang="en-US" sz="2000" b="1" err="1">
                <a:solidFill>
                  <a:srgbClr val="66B4E3"/>
                </a:solidFill>
                <a:latin typeface="Open Sans Semibold" charset="0"/>
                <a:ea typeface="Open Sans Semibold" charset="0"/>
                <a:cs typeface="Open Sans Semibold" charset="0"/>
              </a:rPr>
              <a:t>Bunksia</a:t>
            </a:r>
            <a:r>
              <a:rPr lang="en-US" altLang="en-US" sz="2000" b="1">
                <a:solidFill>
                  <a:srgbClr val="66B4E3"/>
                </a:solidFill>
                <a:latin typeface="Open Sans Semibold" charset="0"/>
                <a:ea typeface="Open Sans Semibold" charset="0"/>
                <a:cs typeface="Open Sans Semibold" charset="0"/>
              </a:rPr>
              <a:t> </a:t>
            </a:r>
            <a:r>
              <a:rPr lang="en-US" altLang="en-US" sz="2000" b="1" err="1">
                <a:solidFill>
                  <a:srgbClr val="66B4E3"/>
                </a:solidFill>
                <a:latin typeface="Open Sans Semibold" charset="0"/>
                <a:ea typeface="Open Sans Semibold" charset="0"/>
                <a:cs typeface="Open Sans Semibold" charset="0"/>
              </a:rPr>
              <a:t>dhsfd</a:t>
            </a:r>
            <a:endParaRPr lang="en-US" altLang="en-US" sz="2000" b="1">
              <a:solidFill>
                <a:srgbClr val="66B4E3"/>
              </a:solidFill>
              <a:latin typeface="Open Sans Semibold" charset="0"/>
              <a:ea typeface="Open Sans Semibold" charset="0"/>
              <a:cs typeface="Open Sans Semibold" charset="0"/>
            </a:endParaRPr>
          </a:p>
        </p:txBody>
      </p:sp>
      <p:sp>
        <p:nvSpPr>
          <p:cNvPr id="12" name="Text Placeholder 15">
            <a:extLst>
              <a:ext uri="{FF2B5EF4-FFF2-40B4-BE49-F238E27FC236}">
                <a16:creationId xmlns:a16="http://schemas.microsoft.com/office/drawing/2014/main" id="{26D1FFEF-8B95-3D48-A0B2-56EB2400C651}"/>
              </a:ext>
            </a:extLst>
          </p:cNvPr>
          <p:cNvSpPr>
            <a:spLocks noGrp="1"/>
          </p:cNvSpPr>
          <p:nvPr>
            <p:ph type="body" sz="quarter" idx="20" hasCustomPrompt="1"/>
          </p:nvPr>
        </p:nvSpPr>
        <p:spPr>
          <a:xfrm>
            <a:off x="3116263" y="4705188"/>
            <a:ext cx="7494587" cy="571500"/>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sz="14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endParaRPr lang="en-US" altLang="en-US">
              <a:solidFill>
                <a:srgbClr val="5C594C"/>
              </a:solidFill>
              <a:ea typeface="Open Sans" charset="0"/>
              <a:cs typeface="Open Sans" charset="0"/>
            </a:endParaRPr>
          </a:p>
          <a:p>
            <a:pPr lvl="0"/>
            <a:endParaRPr lang="en-US"/>
          </a:p>
        </p:txBody>
      </p:sp>
    </p:spTree>
    <p:extLst>
      <p:ext uri="{BB962C8B-B14F-4D97-AF65-F5344CB8AC3E}">
        <p14:creationId xmlns:p14="http://schemas.microsoft.com/office/powerpoint/2010/main" val="5300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TW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418D5C-9E3A-5F4A-BBE4-AE6734DF0932}"/>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C68D1D6B-F0F9-7B4C-B58B-C27B7CED78CF}"/>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2" name="Title 1">
            <a:extLst>
              <a:ext uri="{FF2B5EF4-FFF2-40B4-BE49-F238E27FC236}">
                <a16:creationId xmlns:a16="http://schemas.microsoft.com/office/drawing/2014/main" id="{B950F81C-CC1E-6943-905F-6B371C1DE8AC}"/>
              </a:ext>
            </a:extLst>
          </p:cNvPr>
          <p:cNvSpPr>
            <a:spLocks noGrp="1"/>
          </p:cNvSpPr>
          <p:nvPr>
            <p:ph type="title" hasCustomPrompt="1"/>
          </p:nvPr>
        </p:nvSpPr>
        <p:spPr>
          <a:xfrm>
            <a:off x="838200" y="365125"/>
            <a:ext cx="9616440" cy="579755"/>
          </a:xfrm>
          <a:prstGeom prst="rect">
            <a:avLst/>
          </a:prstGeom>
        </p:spPr>
        <p:txBody>
          <a:bodyPr/>
          <a:lstStyle>
            <a:lvl1pPr>
              <a:defRPr>
                <a:solidFill>
                  <a:srgbClr val="66B4E3"/>
                </a:solidFill>
              </a:defRPr>
            </a:lvl1pPr>
          </a:lstStyle>
          <a:p>
            <a:r>
              <a:rPr lang="en-US"/>
              <a:t>AGENDA</a:t>
            </a:r>
          </a:p>
        </p:txBody>
      </p:sp>
      <p:sp>
        <p:nvSpPr>
          <p:cNvPr id="32" name="Text Placeholder 31">
            <a:extLst>
              <a:ext uri="{FF2B5EF4-FFF2-40B4-BE49-F238E27FC236}">
                <a16:creationId xmlns:a16="http://schemas.microsoft.com/office/drawing/2014/main" id="{64CCCA35-0A27-D141-849E-634F8068C60B}"/>
              </a:ext>
            </a:extLst>
          </p:cNvPr>
          <p:cNvSpPr>
            <a:spLocks noGrp="1"/>
          </p:cNvSpPr>
          <p:nvPr>
            <p:ph type="body" sz="quarter" idx="13" hasCustomPrompt="1"/>
          </p:nvPr>
        </p:nvSpPr>
        <p:spPr>
          <a:xfrm>
            <a:off x="2486025" y="159416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3" name="Text Placeholder 31">
            <a:extLst>
              <a:ext uri="{FF2B5EF4-FFF2-40B4-BE49-F238E27FC236}">
                <a16:creationId xmlns:a16="http://schemas.microsoft.com/office/drawing/2014/main" id="{778A4A7B-1031-A04E-A6F4-70FAF3923BAE}"/>
              </a:ext>
            </a:extLst>
          </p:cNvPr>
          <p:cNvSpPr>
            <a:spLocks noGrp="1"/>
          </p:cNvSpPr>
          <p:nvPr>
            <p:ph type="body" sz="quarter" idx="14" hasCustomPrompt="1"/>
          </p:nvPr>
        </p:nvSpPr>
        <p:spPr>
          <a:xfrm>
            <a:off x="2486025" y="224948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4" name="Text Placeholder 31">
            <a:extLst>
              <a:ext uri="{FF2B5EF4-FFF2-40B4-BE49-F238E27FC236}">
                <a16:creationId xmlns:a16="http://schemas.microsoft.com/office/drawing/2014/main" id="{A8AF1579-1A01-D94B-90FD-B980B4E14317}"/>
              </a:ext>
            </a:extLst>
          </p:cNvPr>
          <p:cNvSpPr>
            <a:spLocks noGrp="1"/>
          </p:cNvSpPr>
          <p:nvPr>
            <p:ph type="body" sz="quarter" idx="15" hasCustomPrompt="1"/>
          </p:nvPr>
        </p:nvSpPr>
        <p:spPr>
          <a:xfrm>
            <a:off x="2486025" y="292004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5" name="Text Placeholder 31">
            <a:extLst>
              <a:ext uri="{FF2B5EF4-FFF2-40B4-BE49-F238E27FC236}">
                <a16:creationId xmlns:a16="http://schemas.microsoft.com/office/drawing/2014/main" id="{58262063-7695-EF4E-A38A-AA8905AF0513}"/>
              </a:ext>
            </a:extLst>
          </p:cNvPr>
          <p:cNvSpPr>
            <a:spLocks noGrp="1"/>
          </p:cNvSpPr>
          <p:nvPr>
            <p:ph type="body" sz="quarter" idx="16" hasCustomPrompt="1"/>
          </p:nvPr>
        </p:nvSpPr>
        <p:spPr>
          <a:xfrm>
            <a:off x="2486025" y="359060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6" name="Text Placeholder 31">
            <a:extLst>
              <a:ext uri="{FF2B5EF4-FFF2-40B4-BE49-F238E27FC236}">
                <a16:creationId xmlns:a16="http://schemas.microsoft.com/office/drawing/2014/main" id="{63660500-ABE5-0E43-A782-ECF29D0E6400}"/>
              </a:ext>
            </a:extLst>
          </p:cNvPr>
          <p:cNvSpPr>
            <a:spLocks noGrp="1"/>
          </p:cNvSpPr>
          <p:nvPr>
            <p:ph type="body" sz="quarter" idx="17" hasCustomPrompt="1"/>
          </p:nvPr>
        </p:nvSpPr>
        <p:spPr>
          <a:xfrm>
            <a:off x="2486025" y="4253549"/>
            <a:ext cx="2307272"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7" name="Text Placeholder 31">
            <a:extLst>
              <a:ext uri="{FF2B5EF4-FFF2-40B4-BE49-F238E27FC236}">
                <a16:creationId xmlns:a16="http://schemas.microsoft.com/office/drawing/2014/main" id="{B1A81C1E-4C28-3C4D-AE8E-99CBB9B977CD}"/>
              </a:ext>
            </a:extLst>
          </p:cNvPr>
          <p:cNvSpPr>
            <a:spLocks noGrp="1"/>
          </p:cNvSpPr>
          <p:nvPr>
            <p:ph type="body" sz="quarter" idx="18" hasCustomPrompt="1"/>
          </p:nvPr>
        </p:nvSpPr>
        <p:spPr>
          <a:xfrm>
            <a:off x="2486025" y="4916489"/>
            <a:ext cx="2307272"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39" name="Text Placeholder 38">
            <a:extLst>
              <a:ext uri="{FF2B5EF4-FFF2-40B4-BE49-F238E27FC236}">
                <a16:creationId xmlns:a16="http://schemas.microsoft.com/office/drawing/2014/main" id="{2D204CFE-09FF-BF4C-98CD-96D42C721F32}"/>
              </a:ext>
            </a:extLst>
          </p:cNvPr>
          <p:cNvSpPr>
            <a:spLocks noGrp="1"/>
          </p:cNvSpPr>
          <p:nvPr>
            <p:ph type="body" sz="quarter" idx="19" hasCustomPrompt="1"/>
          </p:nvPr>
        </p:nvSpPr>
        <p:spPr>
          <a:xfrm>
            <a:off x="1424941" y="1562101"/>
            <a:ext cx="648335" cy="481012"/>
          </a:xfrm>
          <a:prstGeom prst="rect">
            <a:avLst/>
          </a:prstGeom>
        </p:spPr>
        <p:txBody>
          <a:bodyPr/>
          <a:lstStyle>
            <a:lvl1pPr marL="0" indent="0">
              <a:buNone/>
              <a:defRPr sz="2800"/>
            </a:lvl1pPr>
          </a:lstStyle>
          <a:p>
            <a:pPr lvl="0"/>
            <a:r>
              <a:rPr lang="en-US"/>
              <a:t>01</a:t>
            </a:r>
          </a:p>
        </p:txBody>
      </p:sp>
      <p:sp>
        <p:nvSpPr>
          <p:cNvPr id="40" name="Text Placeholder 38">
            <a:extLst>
              <a:ext uri="{FF2B5EF4-FFF2-40B4-BE49-F238E27FC236}">
                <a16:creationId xmlns:a16="http://schemas.microsoft.com/office/drawing/2014/main" id="{CB4D007B-824B-4C43-B890-2A22329DD697}"/>
              </a:ext>
            </a:extLst>
          </p:cNvPr>
          <p:cNvSpPr>
            <a:spLocks noGrp="1"/>
          </p:cNvSpPr>
          <p:nvPr>
            <p:ph type="body" sz="quarter" idx="20" hasCustomPrompt="1"/>
          </p:nvPr>
        </p:nvSpPr>
        <p:spPr>
          <a:xfrm>
            <a:off x="1424941" y="2232661"/>
            <a:ext cx="648335" cy="481012"/>
          </a:xfrm>
          <a:prstGeom prst="rect">
            <a:avLst/>
          </a:prstGeom>
        </p:spPr>
        <p:txBody>
          <a:bodyPr/>
          <a:lstStyle>
            <a:lvl1pPr marL="0" indent="0">
              <a:buNone/>
              <a:defRPr sz="2800"/>
            </a:lvl1pPr>
          </a:lstStyle>
          <a:p>
            <a:pPr lvl="0"/>
            <a:r>
              <a:rPr lang="en-US"/>
              <a:t>02</a:t>
            </a:r>
          </a:p>
        </p:txBody>
      </p:sp>
      <p:sp>
        <p:nvSpPr>
          <p:cNvPr id="41" name="Text Placeholder 38">
            <a:extLst>
              <a:ext uri="{FF2B5EF4-FFF2-40B4-BE49-F238E27FC236}">
                <a16:creationId xmlns:a16="http://schemas.microsoft.com/office/drawing/2014/main" id="{AA557D97-72F5-A44F-9DD7-A60C698CF0F7}"/>
              </a:ext>
            </a:extLst>
          </p:cNvPr>
          <p:cNvSpPr>
            <a:spLocks noGrp="1"/>
          </p:cNvSpPr>
          <p:nvPr>
            <p:ph type="body" sz="quarter" idx="21" hasCustomPrompt="1"/>
          </p:nvPr>
        </p:nvSpPr>
        <p:spPr>
          <a:xfrm>
            <a:off x="1424941" y="2895601"/>
            <a:ext cx="648335" cy="481012"/>
          </a:xfrm>
          <a:prstGeom prst="rect">
            <a:avLst/>
          </a:prstGeom>
        </p:spPr>
        <p:txBody>
          <a:bodyPr/>
          <a:lstStyle>
            <a:lvl1pPr marL="0" indent="0">
              <a:buNone/>
              <a:defRPr sz="2800"/>
            </a:lvl1pPr>
          </a:lstStyle>
          <a:p>
            <a:pPr lvl="0"/>
            <a:r>
              <a:rPr lang="en-US"/>
              <a:t>03</a:t>
            </a:r>
          </a:p>
        </p:txBody>
      </p:sp>
      <p:sp>
        <p:nvSpPr>
          <p:cNvPr id="42" name="Text Placeholder 38">
            <a:extLst>
              <a:ext uri="{FF2B5EF4-FFF2-40B4-BE49-F238E27FC236}">
                <a16:creationId xmlns:a16="http://schemas.microsoft.com/office/drawing/2014/main" id="{585477EF-43CC-C242-BE15-B298976961E6}"/>
              </a:ext>
            </a:extLst>
          </p:cNvPr>
          <p:cNvSpPr>
            <a:spLocks noGrp="1"/>
          </p:cNvSpPr>
          <p:nvPr>
            <p:ph type="body" sz="quarter" idx="22" hasCustomPrompt="1"/>
          </p:nvPr>
        </p:nvSpPr>
        <p:spPr>
          <a:xfrm>
            <a:off x="1424941" y="3566161"/>
            <a:ext cx="648335" cy="481012"/>
          </a:xfrm>
          <a:prstGeom prst="rect">
            <a:avLst/>
          </a:prstGeom>
        </p:spPr>
        <p:txBody>
          <a:bodyPr/>
          <a:lstStyle>
            <a:lvl1pPr marL="0" indent="0">
              <a:buNone/>
              <a:defRPr sz="2800"/>
            </a:lvl1pPr>
          </a:lstStyle>
          <a:p>
            <a:pPr lvl="0"/>
            <a:r>
              <a:rPr lang="en-US"/>
              <a:t>04</a:t>
            </a:r>
          </a:p>
        </p:txBody>
      </p:sp>
      <p:sp>
        <p:nvSpPr>
          <p:cNvPr id="43" name="Text Placeholder 38">
            <a:extLst>
              <a:ext uri="{FF2B5EF4-FFF2-40B4-BE49-F238E27FC236}">
                <a16:creationId xmlns:a16="http://schemas.microsoft.com/office/drawing/2014/main" id="{CB1E9AF6-1F0B-9243-B6E8-034BBE692CBC}"/>
              </a:ext>
            </a:extLst>
          </p:cNvPr>
          <p:cNvSpPr>
            <a:spLocks noGrp="1"/>
          </p:cNvSpPr>
          <p:nvPr>
            <p:ph type="body" sz="quarter" idx="23" hasCustomPrompt="1"/>
          </p:nvPr>
        </p:nvSpPr>
        <p:spPr>
          <a:xfrm>
            <a:off x="1424941" y="4213861"/>
            <a:ext cx="648335" cy="481012"/>
          </a:xfrm>
          <a:prstGeom prst="rect">
            <a:avLst/>
          </a:prstGeom>
        </p:spPr>
        <p:txBody>
          <a:bodyPr/>
          <a:lstStyle>
            <a:lvl1pPr marL="0" indent="0">
              <a:buNone/>
              <a:defRPr sz="2800"/>
            </a:lvl1pPr>
          </a:lstStyle>
          <a:p>
            <a:pPr lvl="0"/>
            <a:r>
              <a:rPr lang="en-US"/>
              <a:t>05</a:t>
            </a:r>
          </a:p>
        </p:txBody>
      </p:sp>
      <p:sp>
        <p:nvSpPr>
          <p:cNvPr id="44" name="Text Placeholder 38">
            <a:extLst>
              <a:ext uri="{FF2B5EF4-FFF2-40B4-BE49-F238E27FC236}">
                <a16:creationId xmlns:a16="http://schemas.microsoft.com/office/drawing/2014/main" id="{2030E8E7-F401-D648-AAD3-BA932012C58F}"/>
              </a:ext>
            </a:extLst>
          </p:cNvPr>
          <p:cNvSpPr>
            <a:spLocks noGrp="1"/>
          </p:cNvSpPr>
          <p:nvPr>
            <p:ph type="body" sz="quarter" idx="24" hasCustomPrompt="1"/>
          </p:nvPr>
        </p:nvSpPr>
        <p:spPr>
          <a:xfrm>
            <a:off x="1424941" y="4876801"/>
            <a:ext cx="648335" cy="481012"/>
          </a:xfrm>
          <a:prstGeom prst="rect">
            <a:avLst/>
          </a:prstGeom>
        </p:spPr>
        <p:txBody>
          <a:bodyPr/>
          <a:lstStyle>
            <a:lvl1pPr marL="0" indent="0">
              <a:buNone/>
              <a:defRPr sz="2800"/>
            </a:lvl1pPr>
          </a:lstStyle>
          <a:p>
            <a:pPr lvl="0"/>
            <a:r>
              <a:rPr lang="en-US"/>
              <a:t>06</a:t>
            </a:r>
          </a:p>
        </p:txBody>
      </p:sp>
      <p:sp>
        <p:nvSpPr>
          <p:cNvPr id="59" name="Rectangle 58">
            <a:extLst>
              <a:ext uri="{FF2B5EF4-FFF2-40B4-BE49-F238E27FC236}">
                <a16:creationId xmlns:a16="http://schemas.microsoft.com/office/drawing/2014/main" id="{022F2DF8-E6EB-494A-94D8-4A979EEA8F08}"/>
              </a:ext>
            </a:extLst>
          </p:cNvPr>
          <p:cNvSpPr/>
          <p:nvPr userDrawn="1"/>
        </p:nvSpPr>
        <p:spPr bwMode="auto">
          <a:xfrm rot="5400000">
            <a:off x="2073275" y="1755775"/>
            <a:ext cx="365125" cy="53975"/>
          </a:xfrm>
          <a:prstGeom prst="rect">
            <a:avLst/>
          </a:prstGeom>
          <a:solidFill>
            <a:srgbClr val="19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0" name="Rectangle 59">
            <a:extLst>
              <a:ext uri="{FF2B5EF4-FFF2-40B4-BE49-F238E27FC236}">
                <a16:creationId xmlns:a16="http://schemas.microsoft.com/office/drawing/2014/main" id="{BE679A25-243B-1C45-8A0E-D95C93BE1C5C}"/>
              </a:ext>
            </a:extLst>
          </p:cNvPr>
          <p:cNvSpPr/>
          <p:nvPr userDrawn="1"/>
        </p:nvSpPr>
        <p:spPr bwMode="auto">
          <a:xfrm rot="5400000">
            <a:off x="2075656" y="2416969"/>
            <a:ext cx="363538" cy="57150"/>
          </a:xfrm>
          <a:prstGeom prst="rect">
            <a:avLst/>
          </a:prstGeom>
          <a:solidFill>
            <a:srgbClr val="4CA7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1" name="Rectangle 60">
            <a:extLst>
              <a:ext uri="{FF2B5EF4-FFF2-40B4-BE49-F238E27FC236}">
                <a16:creationId xmlns:a16="http://schemas.microsoft.com/office/drawing/2014/main" id="{3FFBB17A-B184-D347-8C24-8BE0ECAFD18A}"/>
              </a:ext>
            </a:extLst>
          </p:cNvPr>
          <p:cNvSpPr/>
          <p:nvPr userDrawn="1"/>
        </p:nvSpPr>
        <p:spPr bwMode="auto">
          <a:xfrm rot="5400000">
            <a:off x="2075656" y="3080544"/>
            <a:ext cx="363538" cy="57150"/>
          </a:xfrm>
          <a:prstGeom prst="rect">
            <a:avLst/>
          </a:prstGeom>
          <a:solidFill>
            <a:srgbClr val="7FC0E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2" name="Rectangle 61">
            <a:extLst>
              <a:ext uri="{FF2B5EF4-FFF2-40B4-BE49-F238E27FC236}">
                <a16:creationId xmlns:a16="http://schemas.microsoft.com/office/drawing/2014/main" id="{64B5D784-2F7E-F44A-B843-54EE2593A6C0}"/>
              </a:ext>
            </a:extLst>
          </p:cNvPr>
          <p:cNvSpPr/>
          <p:nvPr userDrawn="1"/>
        </p:nvSpPr>
        <p:spPr bwMode="auto">
          <a:xfrm rot="5400000">
            <a:off x="2074862" y="3743326"/>
            <a:ext cx="365125" cy="57150"/>
          </a:xfrm>
          <a:prstGeom prst="rect">
            <a:avLst/>
          </a:prstGeom>
          <a:solidFill>
            <a:srgbClr val="7FC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3" name="Rectangle 62">
            <a:extLst>
              <a:ext uri="{FF2B5EF4-FFF2-40B4-BE49-F238E27FC236}">
                <a16:creationId xmlns:a16="http://schemas.microsoft.com/office/drawing/2014/main" id="{931D1290-D7C0-274D-8084-6B26D4B95F01}"/>
              </a:ext>
            </a:extLst>
          </p:cNvPr>
          <p:cNvSpPr/>
          <p:nvPr userDrawn="1"/>
        </p:nvSpPr>
        <p:spPr bwMode="auto">
          <a:xfrm rot="5400000">
            <a:off x="2074862" y="4406901"/>
            <a:ext cx="365125" cy="57150"/>
          </a:xfrm>
          <a:prstGeom prst="rect">
            <a:avLst/>
          </a:prstGeom>
          <a:solidFill>
            <a:srgbClr val="B2D9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4" name="Rectangle 63">
            <a:extLst>
              <a:ext uri="{FF2B5EF4-FFF2-40B4-BE49-F238E27FC236}">
                <a16:creationId xmlns:a16="http://schemas.microsoft.com/office/drawing/2014/main" id="{62B26C71-1AB4-DD49-B690-0C46FFCA8189}"/>
              </a:ext>
            </a:extLst>
          </p:cNvPr>
          <p:cNvSpPr/>
          <p:nvPr userDrawn="1"/>
        </p:nvSpPr>
        <p:spPr bwMode="auto">
          <a:xfrm rot="5400000">
            <a:off x="2075656" y="5069682"/>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3" name="Text Placeholder 38">
            <a:extLst>
              <a:ext uri="{FF2B5EF4-FFF2-40B4-BE49-F238E27FC236}">
                <a16:creationId xmlns:a16="http://schemas.microsoft.com/office/drawing/2014/main" id="{0FC865A3-30A1-4193-A0CF-F142AB46C910}"/>
              </a:ext>
            </a:extLst>
          </p:cNvPr>
          <p:cNvSpPr>
            <a:spLocks noGrp="1"/>
          </p:cNvSpPr>
          <p:nvPr>
            <p:ph type="body" sz="quarter" idx="25" hasCustomPrompt="1"/>
          </p:nvPr>
        </p:nvSpPr>
        <p:spPr>
          <a:xfrm>
            <a:off x="1424941" y="5539741"/>
            <a:ext cx="648335" cy="481012"/>
          </a:xfrm>
          <a:prstGeom prst="rect">
            <a:avLst/>
          </a:prstGeom>
        </p:spPr>
        <p:txBody>
          <a:bodyPr/>
          <a:lstStyle>
            <a:lvl1pPr marL="0" indent="0">
              <a:buNone/>
              <a:defRPr sz="2800"/>
            </a:lvl1pPr>
          </a:lstStyle>
          <a:p>
            <a:pPr lvl="0"/>
            <a:r>
              <a:rPr lang="en-US" dirty="0"/>
              <a:t>07</a:t>
            </a:r>
          </a:p>
        </p:txBody>
      </p:sp>
      <p:sp>
        <p:nvSpPr>
          <p:cNvPr id="25" name="Text Placeholder 31">
            <a:extLst>
              <a:ext uri="{FF2B5EF4-FFF2-40B4-BE49-F238E27FC236}">
                <a16:creationId xmlns:a16="http://schemas.microsoft.com/office/drawing/2014/main" id="{B600A702-160D-436B-9299-C29E100447E0}"/>
              </a:ext>
            </a:extLst>
          </p:cNvPr>
          <p:cNvSpPr>
            <a:spLocks noGrp="1"/>
          </p:cNvSpPr>
          <p:nvPr>
            <p:ph type="body" sz="quarter" idx="26" hasCustomPrompt="1"/>
          </p:nvPr>
        </p:nvSpPr>
        <p:spPr>
          <a:xfrm>
            <a:off x="2486025" y="5575459"/>
            <a:ext cx="2307272"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26" name="Rectangle 25">
            <a:extLst>
              <a:ext uri="{FF2B5EF4-FFF2-40B4-BE49-F238E27FC236}">
                <a16:creationId xmlns:a16="http://schemas.microsoft.com/office/drawing/2014/main" id="{DFBAF7BF-5722-4B1D-A2AC-B4EB01D45495}"/>
              </a:ext>
            </a:extLst>
          </p:cNvPr>
          <p:cNvSpPr/>
          <p:nvPr userDrawn="1"/>
        </p:nvSpPr>
        <p:spPr bwMode="auto">
          <a:xfrm rot="5400000">
            <a:off x="2104231" y="5691626"/>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Tree>
    <p:extLst>
      <p:ext uri="{BB962C8B-B14F-4D97-AF65-F5344CB8AC3E}">
        <p14:creationId xmlns:p14="http://schemas.microsoft.com/office/powerpoint/2010/main" val="14743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500"/>
                                        <p:tgtEl>
                                          <p:spTgt spid="4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500"/>
                                        <p:tgtEl>
                                          <p:spTgt spid="4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animEffect transition="in" filter="fade">
                                      <p:cBhvr>
                                        <p:cTn id="40" dur="500"/>
                                        <p:tgtEl>
                                          <p:spTgt spid="4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59" grpId="0" animBg="1"/>
      <p:bldP spid="60" grpId="0" animBg="1"/>
      <p:bldP spid="61" grpId="0" animBg="1"/>
      <p:bldP spid="62" grpId="0" animBg="1"/>
      <p:bldP spid="63" grpId="0" animBg="1"/>
      <p:bldP spid="64" grpId="0" animBg="1"/>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7" name="Picture Placeholder 15"/>
          <p:cNvSpPr>
            <a:spLocks noGrp="1"/>
          </p:cNvSpPr>
          <p:nvPr>
            <p:ph type="pic" sz="quarter" idx="14"/>
          </p:nvPr>
        </p:nvSpPr>
        <p:spPr>
          <a:xfrm>
            <a:off x="1441448" y="2288175"/>
            <a:ext cx="2030414"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8" name="Picture Placeholder 15"/>
          <p:cNvSpPr>
            <a:spLocks noGrp="1"/>
          </p:cNvSpPr>
          <p:nvPr>
            <p:ph type="pic" sz="quarter" idx="15"/>
          </p:nvPr>
        </p:nvSpPr>
        <p:spPr>
          <a:xfrm>
            <a:off x="5080793" y="2288174"/>
            <a:ext cx="2030414"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9" name="Picture Placeholder 15"/>
          <p:cNvSpPr>
            <a:spLocks noGrp="1"/>
          </p:cNvSpPr>
          <p:nvPr>
            <p:ph type="pic" sz="quarter" idx="16"/>
          </p:nvPr>
        </p:nvSpPr>
        <p:spPr>
          <a:xfrm>
            <a:off x="8720138" y="2288173"/>
            <a:ext cx="2030414"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6" name="Footer Placeholder 4"/>
          <p:cNvSpPr>
            <a:spLocks noGrp="1"/>
          </p:cNvSpPr>
          <p:nvPr>
            <p:ph type="ftr" sz="quarter" idx="17"/>
          </p:nvPr>
        </p:nvSpPr>
        <p:spPr/>
        <p:txBody>
          <a:bodyPr/>
          <a:lstStyle>
            <a:lvl1pPr>
              <a:defRPr/>
            </a:lvl1pPr>
          </a:lstStyle>
          <a:p>
            <a:pPr>
              <a:defRPr/>
            </a:pPr>
            <a:r>
              <a:rPr lang="en-US" dirty="0"/>
              <a:t>Confidential | Copyright 2022 FINRA</a:t>
            </a:r>
          </a:p>
        </p:txBody>
      </p:sp>
      <p:sp>
        <p:nvSpPr>
          <p:cNvPr id="10" name="Slide Number Placeholder 5"/>
          <p:cNvSpPr>
            <a:spLocks noGrp="1"/>
          </p:cNvSpPr>
          <p:nvPr>
            <p:ph type="sldNum" sz="quarter" idx="18"/>
          </p:nvPr>
        </p:nvSpPr>
        <p:spPr/>
        <p:txBody>
          <a:bodyPr/>
          <a:lstStyle>
            <a:lvl1pPr>
              <a:defRPr/>
            </a:lvl1pPr>
          </a:lstStyle>
          <a:p>
            <a:pPr>
              <a:defRPr/>
            </a:pPr>
            <a:fld id="{22A115FA-547F-BF49-9CAB-F7B5BCA7EC41}" type="slidenum">
              <a:rPr lang="en-US"/>
              <a:pPr>
                <a:defRPr/>
              </a:pPr>
              <a:t>‹#›</a:t>
            </a:fld>
            <a:endParaRPr lang="en-US" dirty="0"/>
          </a:p>
        </p:txBody>
      </p:sp>
      <p:sp>
        <p:nvSpPr>
          <p:cNvPr id="11" name="Text Placeholder 3">
            <a:extLst>
              <a:ext uri="{FF2B5EF4-FFF2-40B4-BE49-F238E27FC236}">
                <a16:creationId xmlns:a16="http://schemas.microsoft.com/office/drawing/2014/main" id="{575CD962-80A7-DA43-8E2C-CED8E4292D66}"/>
              </a:ext>
            </a:extLst>
          </p:cNvPr>
          <p:cNvSpPr>
            <a:spLocks noGrp="1"/>
          </p:cNvSpPr>
          <p:nvPr>
            <p:ph type="body" sz="quarter" idx="19"/>
          </p:nvPr>
        </p:nvSpPr>
        <p:spPr>
          <a:xfrm>
            <a:off x="961567" y="4354513"/>
            <a:ext cx="2933028" cy="400050"/>
          </a:xfrm>
          <a:prstGeom prst="rect">
            <a:avLst/>
          </a:prstGeom>
        </p:spPr>
        <p:txBody>
          <a:bodyPr/>
          <a:lstStyle>
            <a:lvl1pPr marL="0" indent="0">
              <a:buNone/>
              <a:defRPr>
                <a:solidFill>
                  <a:srgbClr val="66B4E3"/>
                </a:solidFill>
              </a:defRPr>
            </a:lvl1pPr>
          </a:lstStyle>
          <a:p>
            <a:pPr lvl="0"/>
            <a:r>
              <a:rPr lang="en-US"/>
              <a:t>Click to edit Master text styles</a:t>
            </a:r>
          </a:p>
        </p:txBody>
      </p:sp>
      <p:sp>
        <p:nvSpPr>
          <p:cNvPr id="12" name="Text Placeholder 16">
            <a:extLst>
              <a:ext uri="{FF2B5EF4-FFF2-40B4-BE49-F238E27FC236}">
                <a16:creationId xmlns:a16="http://schemas.microsoft.com/office/drawing/2014/main" id="{41D12033-B44B-B146-86F1-9D673D56C72B}"/>
              </a:ext>
            </a:extLst>
          </p:cNvPr>
          <p:cNvSpPr>
            <a:spLocks noGrp="1"/>
          </p:cNvSpPr>
          <p:nvPr>
            <p:ph type="body" sz="quarter" idx="20" hasCustomPrompt="1"/>
          </p:nvPr>
        </p:nvSpPr>
        <p:spPr>
          <a:xfrm>
            <a:off x="962025" y="4824413"/>
            <a:ext cx="2932113" cy="923925"/>
          </a:xfrm>
          <a:prstGeom prst="rect">
            <a:avLst/>
          </a:prstGeom>
        </p:spPr>
        <p:txBody>
          <a:bodyPr/>
          <a:lstStyle>
            <a:lvl1pPr marL="0" indent="0" algn="ctr" eaLnBrk="1" hangingPunct="1">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stStyle>
          <a:p>
            <a:pPr algn="ctr" eaLnBrk="1" hangingPunct="1"/>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p>
        </p:txBody>
      </p:sp>
      <p:sp>
        <p:nvSpPr>
          <p:cNvPr id="13" name="Text Placeholder 3">
            <a:extLst>
              <a:ext uri="{FF2B5EF4-FFF2-40B4-BE49-F238E27FC236}">
                <a16:creationId xmlns:a16="http://schemas.microsoft.com/office/drawing/2014/main" id="{38D105D9-084F-F744-A214-46262C9CAB3B}"/>
              </a:ext>
            </a:extLst>
          </p:cNvPr>
          <p:cNvSpPr>
            <a:spLocks noGrp="1"/>
          </p:cNvSpPr>
          <p:nvPr>
            <p:ph type="body" sz="quarter" idx="21"/>
          </p:nvPr>
        </p:nvSpPr>
        <p:spPr>
          <a:xfrm>
            <a:off x="4637234" y="4354513"/>
            <a:ext cx="2933028" cy="400050"/>
          </a:xfrm>
          <a:prstGeom prst="rect">
            <a:avLst/>
          </a:prstGeom>
        </p:spPr>
        <p:txBody>
          <a:bodyPr/>
          <a:lstStyle>
            <a:lvl1pPr marL="0" indent="0">
              <a:buNone/>
              <a:defRPr>
                <a:solidFill>
                  <a:srgbClr val="66B4E3"/>
                </a:solidFill>
              </a:defRPr>
            </a:lvl1pPr>
          </a:lstStyle>
          <a:p>
            <a:pPr lvl="0"/>
            <a:r>
              <a:rPr lang="en-US"/>
              <a:t>Click to edit Master text styles</a:t>
            </a:r>
          </a:p>
        </p:txBody>
      </p:sp>
      <p:sp>
        <p:nvSpPr>
          <p:cNvPr id="14" name="Text Placeholder 16">
            <a:extLst>
              <a:ext uri="{FF2B5EF4-FFF2-40B4-BE49-F238E27FC236}">
                <a16:creationId xmlns:a16="http://schemas.microsoft.com/office/drawing/2014/main" id="{64243638-4C2E-AC48-8D4E-4D516428084C}"/>
              </a:ext>
            </a:extLst>
          </p:cNvPr>
          <p:cNvSpPr>
            <a:spLocks noGrp="1"/>
          </p:cNvSpPr>
          <p:nvPr>
            <p:ph type="body" sz="quarter" idx="22" hasCustomPrompt="1"/>
          </p:nvPr>
        </p:nvSpPr>
        <p:spPr>
          <a:xfrm>
            <a:off x="4637692" y="4824413"/>
            <a:ext cx="2932113" cy="923925"/>
          </a:xfrm>
          <a:prstGeom prst="rect">
            <a:avLst/>
          </a:prstGeom>
        </p:spPr>
        <p:txBody>
          <a:bodyPr/>
          <a:lstStyle>
            <a:lvl1pPr marL="0" indent="0" algn="ctr" eaLnBrk="1" hangingPunct="1">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stStyle>
          <a:p>
            <a:pPr algn="ctr" eaLnBrk="1" hangingPunct="1"/>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p>
        </p:txBody>
      </p:sp>
      <p:sp>
        <p:nvSpPr>
          <p:cNvPr id="15" name="Text Placeholder 3">
            <a:extLst>
              <a:ext uri="{FF2B5EF4-FFF2-40B4-BE49-F238E27FC236}">
                <a16:creationId xmlns:a16="http://schemas.microsoft.com/office/drawing/2014/main" id="{C84FD3DF-4F8B-0D4F-99D5-B33C0056312A}"/>
              </a:ext>
            </a:extLst>
          </p:cNvPr>
          <p:cNvSpPr>
            <a:spLocks noGrp="1"/>
          </p:cNvSpPr>
          <p:nvPr>
            <p:ph type="body" sz="quarter" idx="23"/>
          </p:nvPr>
        </p:nvSpPr>
        <p:spPr>
          <a:xfrm>
            <a:off x="8312443" y="4354513"/>
            <a:ext cx="2933028" cy="400050"/>
          </a:xfrm>
          <a:prstGeom prst="rect">
            <a:avLst/>
          </a:prstGeom>
        </p:spPr>
        <p:txBody>
          <a:bodyPr/>
          <a:lstStyle>
            <a:lvl1pPr marL="0" indent="0">
              <a:buNone/>
              <a:defRPr>
                <a:solidFill>
                  <a:srgbClr val="66B4E3"/>
                </a:solidFill>
              </a:defRPr>
            </a:lvl1pPr>
          </a:lstStyle>
          <a:p>
            <a:pPr lvl="0"/>
            <a:r>
              <a:rPr lang="en-US"/>
              <a:t>Click to edit Master text styles</a:t>
            </a:r>
          </a:p>
        </p:txBody>
      </p:sp>
      <p:sp>
        <p:nvSpPr>
          <p:cNvPr id="16" name="Text Placeholder 16">
            <a:extLst>
              <a:ext uri="{FF2B5EF4-FFF2-40B4-BE49-F238E27FC236}">
                <a16:creationId xmlns:a16="http://schemas.microsoft.com/office/drawing/2014/main" id="{55FC843F-B4DC-BD4B-AB78-F1A09141F19A}"/>
              </a:ext>
            </a:extLst>
          </p:cNvPr>
          <p:cNvSpPr>
            <a:spLocks noGrp="1"/>
          </p:cNvSpPr>
          <p:nvPr>
            <p:ph type="body" sz="quarter" idx="24" hasCustomPrompt="1"/>
          </p:nvPr>
        </p:nvSpPr>
        <p:spPr>
          <a:xfrm>
            <a:off x="8312901" y="4824413"/>
            <a:ext cx="2932113" cy="923925"/>
          </a:xfrm>
          <a:prstGeom prst="rect">
            <a:avLst/>
          </a:prstGeom>
        </p:spPr>
        <p:txBody>
          <a:bodyPr/>
          <a:lstStyle>
            <a:lvl1pPr marL="0" indent="0" algn="ctr" eaLnBrk="1" hangingPunct="1">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stStyle>
          <a:p>
            <a:pPr algn="ctr" eaLnBrk="1" hangingPunct="1"/>
            <a:r>
              <a:rPr lang="en-US" altLang="en-US" err="1">
                <a:solidFill>
                  <a:srgbClr val="5C594C"/>
                </a:solidFill>
                <a:ea typeface="Open Sans" charset="0"/>
                <a:cs typeface="Open Sans" charset="0"/>
              </a:rPr>
              <a:t>Suspendisse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posuere</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viverra</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turpis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quis</a:t>
            </a:r>
            <a:r>
              <a:rPr lang="en-US" altLang="en-US">
                <a:solidFill>
                  <a:srgbClr val="5C594C"/>
                </a:solidFill>
                <a:ea typeface="Open Sans" charset="0"/>
                <a:cs typeface="Open Sans" charset="0"/>
              </a:rPr>
              <a:t> pulvinar </a:t>
            </a:r>
            <a:r>
              <a:rPr lang="en-US" altLang="en-US" err="1">
                <a:solidFill>
                  <a:srgbClr val="5C594C"/>
                </a:solidFill>
                <a:ea typeface="Open Sans" charset="0"/>
                <a:cs typeface="Open Sans" charset="0"/>
              </a:rPr>
              <a:t>tellus</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bibendum</a:t>
            </a:r>
            <a:r>
              <a:rPr lang="en-US" altLang="en-US">
                <a:solidFill>
                  <a:srgbClr val="5C594C"/>
                </a:solidFill>
                <a:ea typeface="Open Sans" charset="0"/>
                <a:cs typeface="Open Sans" charset="0"/>
              </a:rPr>
              <a:t> </a:t>
            </a:r>
            <a:r>
              <a:rPr lang="en-US" altLang="en-US" err="1">
                <a:solidFill>
                  <a:srgbClr val="5C594C"/>
                </a:solidFill>
                <a:ea typeface="Open Sans" charset="0"/>
                <a:cs typeface="Open Sans" charset="0"/>
              </a:rPr>
              <a:t>aasas</a:t>
            </a:r>
            <a:r>
              <a:rPr lang="en-US" altLang="en-US">
                <a:solidFill>
                  <a:srgbClr val="5C594C"/>
                </a:solidFill>
                <a:ea typeface="Open Sans" charset="0"/>
                <a:cs typeface="Open Sans" charset="0"/>
              </a:rPr>
              <a:t>. </a:t>
            </a:r>
          </a:p>
        </p:txBody>
      </p:sp>
    </p:spTree>
    <p:extLst>
      <p:ext uri="{BB962C8B-B14F-4D97-AF65-F5344CB8AC3E}">
        <p14:creationId xmlns:p14="http://schemas.microsoft.com/office/powerpoint/2010/main" val="9453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951" y="484188"/>
            <a:ext cx="9817588" cy="627062"/>
          </a:xfrm>
          <a:prstGeom prst="rect">
            <a:avLst/>
          </a:prstGeom>
        </p:spPr>
        <p:txBody>
          <a:bodyPr/>
          <a:lstStyle>
            <a:lvl1pPr>
              <a:defRPr>
                <a:solidFill>
                  <a:srgbClr val="66B4E3"/>
                </a:solidFill>
              </a:defRPr>
            </a:lvl1pPr>
          </a:lstStyle>
          <a:p>
            <a:r>
              <a:rPr lang="en-US"/>
              <a:t>CLICK TO EDIT MASTER TITLE STYLE</a:t>
            </a:r>
          </a:p>
        </p:txBody>
      </p:sp>
      <p:sp>
        <p:nvSpPr>
          <p:cNvPr id="6" name="Picture Placeholder 15"/>
          <p:cNvSpPr>
            <a:spLocks noGrp="1"/>
          </p:cNvSpPr>
          <p:nvPr>
            <p:ph type="pic" sz="quarter" idx="13"/>
          </p:nvPr>
        </p:nvSpPr>
        <p:spPr>
          <a:xfrm>
            <a:off x="3906837" y="1912936"/>
            <a:ext cx="1643063"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7" name="Picture Placeholder 15"/>
          <p:cNvSpPr>
            <a:spLocks noGrp="1"/>
          </p:cNvSpPr>
          <p:nvPr>
            <p:ph type="pic" sz="quarter" idx="14"/>
          </p:nvPr>
        </p:nvSpPr>
        <p:spPr>
          <a:xfrm>
            <a:off x="1355724" y="1912936"/>
            <a:ext cx="1643063"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8" name="Picture Placeholder 15"/>
          <p:cNvSpPr>
            <a:spLocks noGrp="1"/>
          </p:cNvSpPr>
          <p:nvPr>
            <p:ph type="pic" sz="quarter" idx="15"/>
          </p:nvPr>
        </p:nvSpPr>
        <p:spPr>
          <a:xfrm>
            <a:off x="9009063" y="1912936"/>
            <a:ext cx="1643063"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9" name="Picture Placeholder 15"/>
          <p:cNvSpPr>
            <a:spLocks noGrp="1"/>
          </p:cNvSpPr>
          <p:nvPr>
            <p:ph type="pic" sz="quarter" idx="16"/>
          </p:nvPr>
        </p:nvSpPr>
        <p:spPr>
          <a:xfrm>
            <a:off x="6457950" y="1912936"/>
            <a:ext cx="1643063" cy="1820863"/>
          </a:xfrm>
          <a:prstGeom prst="rect">
            <a:avLst/>
          </a:prstGeom>
        </p:spPr>
        <p:txBody>
          <a:bodyPr/>
          <a:lstStyle>
            <a:lvl1pPr>
              <a:defRPr>
                <a:solidFill>
                  <a:srgbClr val="00B0F0"/>
                </a:solidFill>
              </a:defRPr>
            </a:lvl1pPr>
          </a:lstStyle>
          <a:p>
            <a:pPr lvl="0"/>
            <a:r>
              <a:rPr lang="en-US" noProof="0" dirty="0"/>
              <a:t>Click icon to add picture</a:t>
            </a:r>
          </a:p>
        </p:txBody>
      </p:sp>
      <p:sp>
        <p:nvSpPr>
          <p:cNvPr id="10" name="Footer Placeholder 4"/>
          <p:cNvSpPr>
            <a:spLocks noGrp="1"/>
          </p:cNvSpPr>
          <p:nvPr>
            <p:ph type="ftr" sz="quarter" idx="17"/>
          </p:nvPr>
        </p:nvSpPr>
        <p:spPr/>
        <p:txBody>
          <a:bodyPr/>
          <a:lstStyle>
            <a:lvl1pPr>
              <a:defRPr/>
            </a:lvl1pPr>
          </a:lstStyle>
          <a:p>
            <a:pPr>
              <a:defRPr/>
            </a:pPr>
            <a:r>
              <a:rPr lang="en-US" dirty="0"/>
              <a:t>Confidential | Copyright 2022 FINRA</a:t>
            </a:r>
          </a:p>
        </p:txBody>
      </p:sp>
      <p:sp>
        <p:nvSpPr>
          <p:cNvPr id="11" name="Slide Number Placeholder 5"/>
          <p:cNvSpPr>
            <a:spLocks noGrp="1"/>
          </p:cNvSpPr>
          <p:nvPr>
            <p:ph type="sldNum" sz="quarter" idx="18"/>
          </p:nvPr>
        </p:nvSpPr>
        <p:spPr/>
        <p:txBody>
          <a:bodyPr/>
          <a:lstStyle>
            <a:lvl1pPr>
              <a:defRPr/>
            </a:lvl1pPr>
          </a:lstStyle>
          <a:p>
            <a:pPr>
              <a:defRPr/>
            </a:pPr>
            <a:fld id="{A9EE3438-764F-4A49-8501-EDD1B91957CE}" type="slidenum">
              <a:rPr lang="en-US"/>
              <a:pPr>
                <a:defRPr/>
              </a:pPr>
              <a:t>‹#›</a:t>
            </a:fld>
            <a:endParaRPr lang="en-US" dirty="0"/>
          </a:p>
        </p:txBody>
      </p:sp>
      <p:sp>
        <p:nvSpPr>
          <p:cNvPr id="12" name="Text Placeholder 3">
            <a:extLst>
              <a:ext uri="{FF2B5EF4-FFF2-40B4-BE49-F238E27FC236}">
                <a16:creationId xmlns:a16="http://schemas.microsoft.com/office/drawing/2014/main" id="{D82CDE85-E3CC-AF45-8C9F-6EC3EC369BB6}"/>
              </a:ext>
            </a:extLst>
          </p:cNvPr>
          <p:cNvSpPr>
            <a:spLocks noGrp="1"/>
          </p:cNvSpPr>
          <p:nvPr>
            <p:ph type="body" sz="quarter" idx="19"/>
          </p:nvPr>
        </p:nvSpPr>
        <p:spPr>
          <a:xfrm>
            <a:off x="1150776" y="3903933"/>
            <a:ext cx="2100424" cy="631552"/>
          </a:xfrm>
          <a:prstGeom prst="rect">
            <a:avLst/>
          </a:prstGeom>
        </p:spPr>
        <p:txBody>
          <a:bodyPr/>
          <a:lstStyle>
            <a:lvl1pPr marL="0" indent="0" algn="ctr">
              <a:buNone/>
              <a:defRPr>
                <a:solidFill>
                  <a:srgbClr val="66B4E3"/>
                </a:solidFill>
              </a:defRPr>
            </a:lvl1pPr>
          </a:lstStyle>
          <a:p>
            <a:pPr lvl="0"/>
            <a:r>
              <a:rPr lang="en-US"/>
              <a:t>Click to edit Master text styles</a:t>
            </a:r>
          </a:p>
        </p:txBody>
      </p:sp>
      <p:sp>
        <p:nvSpPr>
          <p:cNvPr id="13" name="Text Placeholder 13">
            <a:extLst>
              <a:ext uri="{FF2B5EF4-FFF2-40B4-BE49-F238E27FC236}">
                <a16:creationId xmlns:a16="http://schemas.microsoft.com/office/drawing/2014/main" id="{51820EC1-D91E-D24A-AE56-DFDCA1CC9E08}"/>
              </a:ext>
            </a:extLst>
          </p:cNvPr>
          <p:cNvSpPr>
            <a:spLocks noGrp="1"/>
          </p:cNvSpPr>
          <p:nvPr>
            <p:ph type="body" sz="quarter" idx="20" hasCustomPrompt="1"/>
          </p:nvPr>
        </p:nvSpPr>
        <p:spPr>
          <a:xfrm>
            <a:off x="1146175" y="4633913"/>
            <a:ext cx="2116138" cy="1000125"/>
          </a:xfrm>
          <a:prstGeom prst="rect">
            <a:avLst/>
          </a:prstGeom>
        </p:spPr>
        <p:txBody>
          <a:bodyPr/>
          <a:lstStyle>
            <a:lvl1pPr marL="0" indent="0" algn="l" rtl="0">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stStyle>
          <a:p>
            <a:pPr algn="ctr" rtl="0"/>
            <a:r>
              <a:rPr lang="en-US" b="0" i="0" u="none" strike="noStrike" kern="1200" baseline="0" err="1">
                <a:solidFill>
                  <a:srgbClr val="5C594C"/>
                </a:solidFill>
                <a:latin typeface="Open Sans" panose="020B0606030504020204" pitchFamily="34" charset="0"/>
              </a:rPr>
              <a:t>Suspendisse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posuere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viverra</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turpis</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quis</a:t>
            </a:r>
            <a:r>
              <a:rPr lang="en-US" b="0" i="0" u="none" strike="noStrike" kern="1200" baseline="0">
                <a:solidFill>
                  <a:srgbClr val="5C594C"/>
                </a:solidFill>
                <a:latin typeface="Open Sans" panose="020B0606030504020204" pitchFamily="34" charset="0"/>
              </a:rPr>
              <a:t> pulvinar </a:t>
            </a:r>
            <a:r>
              <a:rPr lang="en-US" b="0" i="0" u="none" strike="noStrike" kern="1200" baseline="0" err="1">
                <a:solidFill>
                  <a:srgbClr val="5C594C"/>
                </a:solidFill>
                <a:latin typeface="Open Sans" panose="020B0606030504020204" pitchFamily="34" charset="0"/>
              </a:rPr>
              <a:t>lkmjbvhv</a:t>
            </a:r>
            <a:endParaRPr lang="en-US" b="0" i="0" u="none" strike="noStrike" kern="1200" baseline="0">
              <a:solidFill>
                <a:srgbClr val="5C594C"/>
              </a:solidFill>
              <a:latin typeface="Open Sans" panose="020B0606030504020204" pitchFamily="34" charset="0"/>
            </a:endParaRPr>
          </a:p>
        </p:txBody>
      </p:sp>
      <p:sp>
        <p:nvSpPr>
          <p:cNvPr id="14" name="Text Placeholder 3">
            <a:extLst>
              <a:ext uri="{FF2B5EF4-FFF2-40B4-BE49-F238E27FC236}">
                <a16:creationId xmlns:a16="http://schemas.microsoft.com/office/drawing/2014/main" id="{F7E6550E-24BE-F84C-86E9-892F1ED25ECD}"/>
              </a:ext>
            </a:extLst>
          </p:cNvPr>
          <p:cNvSpPr>
            <a:spLocks noGrp="1"/>
          </p:cNvSpPr>
          <p:nvPr>
            <p:ph type="body" sz="quarter" idx="21"/>
          </p:nvPr>
        </p:nvSpPr>
        <p:spPr>
          <a:xfrm>
            <a:off x="3666668" y="3903933"/>
            <a:ext cx="2100424" cy="631552"/>
          </a:xfrm>
          <a:prstGeom prst="rect">
            <a:avLst/>
          </a:prstGeom>
        </p:spPr>
        <p:txBody>
          <a:bodyPr/>
          <a:lstStyle>
            <a:lvl1pPr marL="0" indent="0" algn="ctr">
              <a:buNone/>
              <a:defRPr>
                <a:solidFill>
                  <a:srgbClr val="66B4E3"/>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67FAF2A-71BA-674C-81AD-44A140B53B6B}"/>
              </a:ext>
            </a:extLst>
          </p:cNvPr>
          <p:cNvSpPr>
            <a:spLocks noGrp="1"/>
          </p:cNvSpPr>
          <p:nvPr>
            <p:ph type="body" sz="quarter" idx="22" hasCustomPrompt="1"/>
          </p:nvPr>
        </p:nvSpPr>
        <p:spPr>
          <a:xfrm>
            <a:off x="3662067" y="4633913"/>
            <a:ext cx="2116138" cy="1000125"/>
          </a:xfrm>
          <a:prstGeom prst="rect">
            <a:avLst/>
          </a:prstGeom>
        </p:spPr>
        <p:txBody>
          <a:bodyPr/>
          <a:lstStyle>
            <a:lvl1pPr marL="0" indent="0" algn="l" rtl="0">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stStyle>
          <a:p>
            <a:pPr algn="ctr" rtl="0"/>
            <a:r>
              <a:rPr lang="en-US" b="0" i="0" u="none" strike="noStrike" kern="1200" baseline="0" err="1">
                <a:solidFill>
                  <a:srgbClr val="5C594C"/>
                </a:solidFill>
                <a:latin typeface="Open Sans" panose="020B0606030504020204" pitchFamily="34" charset="0"/>
              </a:rPr>
              <a:t>Suspendisse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posuere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viverra</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turpis</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quis</a:t>
            </a:r>
            <a:r>
              <a:rPr lang="en-US" b="0" i="0" u="none" strike="noStrike" kern="1200" baseline="0">
                <a:solidFill>
                  <a:srgbClr val="5C594C"/>
                </a:solidFill>
                <a:latin typeface="Open Sans" panose="020B0606030504020204" pitchFamily="34" charset="0"/>
              </a:rPr>
              <a:t> pulvinar </a:t>
            </a:r>
            <a:r>
              <a:rPr lang="en-US" b="0" i="0" u="none" strike="noStrike" kern="1200" baseline="0" err="1">
                <a:solidFill>
                  <a:srgbClr val="5C594C"/>
                </a:solidFill>
                <a:latin typeface="Open Sans" panose="020B0606030504020204" pitchFamily="34" charset="0"/>
              </a:rPr>
              <a:t>lkmjbvhv</a:t>
            </a:r>
            <a:endParaRPr lang="en-US" b="0" i="0" u="none" strike="noStrike" kern="1200" baseline="0">
              <a:solidFill>
                <a:srgbClr val="5C594C"/>
              </a:solidFill>
              <a:latin typeface="Open Sans" panose="020B0606030504020204" pitchFamily="34" charset="0"/>
            </a:endParaRPr>
          </a:p>
        </p:txBody>
      </p:sp>
      <p:sp>
        <p:nvSpPr>
          <p:cNvPr id="16" name="Text Placeholder 3">
            <a:extLst>
              <a:ext uri="{FF2B5EF4-FFF2-40B4-BE49-F238E27FC236}">
                <a16:creationId xmlns:a16="http://schemas.microsoft.com/office/drawing/2014/main" id="{18D09FEE-3E53-7C4E-9433-8DC8F77F5611}"/>
              </a:ext>
            </a:extLst>
          </p:cNvPr>
          <p:cNvSpPr>
            <a:spLocks noGrp="1"/>
          </p:cNvSpPr>
          <p:nvPr>
            <p:ph type="body" sz="quarter" idx="23"/>
          </p:nvPr>
        </p:nvSpPr>
        <p:spPr>
          <a:xfrm>
            <a:off x="6198274" y="3903933"/>
            <a:ext cx="2100424" cy="631552"/>
          </a:xfrm>
          <a:prstGeom prst="rect">
            <a:avLst/>
          </a:prstGeom>
        </p:spPr>
        <p:txBody>
          <a:bodyPr/>
          <a:lstStyle>
            <a:lvl1pPr marL="0" indent="0" algn="ctr">
              <a:buNone/>
              <a:defRPr>
                <a:solidFill>
                  <a:srgbClr val="66B4E3"/>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BCCF3643-D757-D043-9268-AAE49790545C}"/>
              </a:ext>
            </a:extLst>
          </p:cNvPr>
          <p:cNvSpPr>
            <a:spLocks noGrp="1"/>
          </p:cNvSpPr>
          <p:nvPr>
            <p:ph type="body" sz="quarter" idx="24" hasCustomPrompt="1"/>
          </p:nvPr>
        </p:nvSpPr>
        <p:spPr>
          <a:xfrm>
            <a:off x="6193673" y="4633913"/>
            <a:ext cx="2116138" cy="1000125"/>
          </a:xfrm>
          <a:prstGeom prst="rect">
            <a:avLst/>
          </a:prstGeom>
        </p:spPr>
        <p:txBody>
          <a:bodyPr/>
          <a:lstStyle>
            <a:lvl1pPr marL="0" indent="0" algn="l" rtl="0">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stStyle>
          <a:p>
            <a:pPr algn="ctr" rtl="0"/>
            <a:r>
              <a:rPr lang="en-US" b="0" i="0" u="none" strike="noStrike" kern="1200" baseline="0" err="1">
                <a:solidFill>
                  <a:srgbClr val="5C594C"/>
                </a:solidFill>
                <a:latin typeface="Open Sans" panose="020B0606030504020204" pitchFamily="34" charset="0"/>
              </a:rPr>
              <a:t>Suspendisse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posuere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viverra</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turpis</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quis</a:t>
            </a:r>
            <a:r>
              <a:rPr lang="en-US" b="0" i="0" u="none" strike="noStrike" kern="1200" baseline="0">
                <a:solidFill>
                  <a:srgbClr val="5C594C"/>
                </a:solidFill>
                <a:latin typeface="Open Sans" panose="020B0606030504020204" pitchFamily="34" charset="0"/>
              </a:rPr>
              <a:t> pulvinar </a:t>
            </a:r>
            <a:r>
              <a:rPr lang="en-US" b="0" i="0" u="none" strike="noStrike" kern="1200" baseline="0" err="1">
                <a:solidFill>
                  <a:srgbClr val="5C594C"/>
                </a:solidFill>
                <a:latin typeface="Open Sans" panose="020B0606030504020204" pitchFamily="34" charset="0"/>
              </a:rPr>
              <a:t>lkmjbvhv</a:t>
            </a:r>
            <a:endParaRPr lang="en-US" b="0" i="0" u="none" strike="noStrike" kern="1200" baseline="0">
              <a:solidFill>
                <a:srgbClr val="5C594C"/>
              </a:solidFill>
              <a:latin typeface="Open Sans" panose="020B0606030504020204" pitchFamily="34" charset="0"/>
            </a:endParaRPr>
          </a:p>
        </p:txBody>
      </p:sp>
      <p:sp>
        <p:nvSpPr>
          <p:cNvPr id="18" name="Text Placeholder 3">
            <a:extLst>
              <a:ext uri="{FF2B5EF4-FFF2-40B4-BE49-F238E27FC236}">
                <a16:creationId xmlns:a16="http://schemas.microsoft.com/office/drawing/2014/main" id="{C9B3C2CA-8232-B145-BA83-C461E860FB37}"/>
              </a:ext>
            </a:extLst>
          </p:cNvPr>
          <p:cNvSpPr>
            <a:spLocks noGrp="1"/>
          </p:cNvSpPr>
          <p:nvPr>
            <p:ph type="body" sz="quarter" idx="25"/>
          </p:nvPr>
        </p:nvSpPr>
        <p:spPr>
          <a:xfrm>
            <a:off x="8729880" y="3903933"/>
            <a:ext cx="2100424" cy="631552"/>
          </a:xfrm>
          <a:prstGeom prst="rect">
            <a:avLst/>
          </a:prstGeom>
        </p:spPr>
        <p:txBody>
          <a:bodyPr/>
          <a:lstStyle>
            <a:lvl1pPr marL="0" indent="0" algn="ctr">
              <a:buNone/>
              <a:defRPr>
                <a:solidFill>
                  <a:srgbClr val="66B4E3"/>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464C8CEB-EBCE-8B4E-9BEB-5DC41B829EF3}"/>
              </a:ext>
            </a:extLst>
          </p:cNvPr>
          <p:cNvSpPr>
            <a:spLocks noGrp="1"/>
          </p:cNvSpPr>
          <p:nvPr>
            <p:ph type="body" sz="quarter" idx="26" hasCustomPrompt="1"/>
          </p:nvPr>
        </p:nvSpPr>
        <p:spPr>
          <a:xfrm>
            <a:off x="8725279" y="4633913"/>
            <a:ext cx="2116138" cy="1000125"/>
          </a:xfrm>
          <a:prstGeom prst="rect">
            <a:avLst/>
          </a:prstGeom>
        </p:spPr>
        <p:txBody>
          <a:bodyPr/>
          <a:lstStyle>
            <a:lvl1pPr marL="0" indent="0" algn="l" rtl="0">
              <a:buNone/>
              <a:defRPr sz="1600" b="0" i="0">
                <a:solidFill>
                  <a:srgbClr val="FCF9F0"/>
                </a:solidFill>
                <a:latin typeface="Open Sans" panose="020B0606030504020204" pitchFamily="34" charset="0"/>
                <a:ea typeface="Open Sans" panose="020B0606030504020204" pitchFamily="34" charset="0"/>
                <a:cs typeface="Open Sans" panose="020B0606030504020204" pitchFamily="34" charset="0"/>
              </a:defRPr>
            </a:lvl1pPr>
          </a:lstStyle>
          <a:p>
            <a:pPr algn="ctr" rtl="0"/>
            <a:r>
              <a:rPr lang="en-US" b="0" i="0" u="none" strike="noStrike" kern="1200" baseline="0" err="1">
                <a:solidFill>
                  <a:srgbClr val="5C594C"/>
                </a:solidFill>
                <a:latin typeface="Open Sans" panose="020B0606030504020204" pitchFamily="34" charset="0"/>
              </a:rPr>
              <a:t>Suspendisse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posuere</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viverra</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turpis</a:t>
            </a:r>
            <a:r>
              <a:rPr lang="en-US" b="0" i="0" u="none" strike="noStrike" kern="1200" baseline="0">
                <a:solidFill>
                  <a:srgbClr val="5C594C"/>
                </a:solidFill>
                <a:latin typeface="Open Sans" panose="020B0606030504020204" pitchFamily="34" charset="0"/>
              </a:rPr>
              <a:t>, </a:t>
            </a:r>
            <a:r>
              <a:rPr lang="en-US" b="0" i="0" u="none" strike="noStrike" kern="1200" baseline="0" err="1">
                <a:solidFill>
                  <a:srgbClr val="5C594C"/>
                </a:solidFill>
                <a:latin typeface="Open Sans" panose="020B0606030504020204" pitchFamily="34" charset="0"/>
              </a:rPr>
              <a:t>quis</a:t>
            </a:r>
            <a:r>
              <a:rPr lang="en-US" b="0" i="0" u="none" strike="noStrike" kern="1200" baseline="0">
                <a:solidFill>
                  <a:srgbClr val="5C594C"/>
                </a:solidFill>
                <a:latin typeface="Open Sans" panose="020B0606030504020204" pitchFamily="34" charset="0"/>
              </a:rPr>
              <a:t> pulvinar </a:t>
            </a:r>
            <a:r>
              <a:rPr lang="en-US" b="0" i="0" u="none" strike="noStrike" kern="1200" baseline="0" err="1">
                <a:solidFill>
                  <a:srgbClr val="5C594C"/>
                </a:solidFill>
                <a:latin typeface="Open Sans" panose="020B0606030504020204" pitchFamily="34" charset="0"/>
              </a:rPr>
              <a:t>lkmjbvhv</a:t>
            </a:r>
            <a:endParaRPr lang="en-US" b="0" i="0" u="none" strike="noStrike" kern="1200" baseline="0">
              <a:solidFill>
                <a:srgbClr val="5C594C"/>
              </a:solidFill>
              <a:latin typeface="Open Sans" panose="020B0606030504020204" pitchFamily="34" charset="0"/>
            </a:endParaRPr>
          </a:p>
        </p:txBody>
      </p:sp>
    </p:spTree>
    <p:extLst>
      <p:ext uri="{BB962C8B-B14F-4D97-AF65-F5344CB8AC3E}">
        <p14:creationId xmlns:p14="http://schemas.microsoft.com/office/powerpoint/2010/main" val="14921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p:spTree>
      <p:nvGrpSpPr>
        <p:cNvPr id="1" name=""/>
        <p:cNvGrpSpPr/>
        <p:nvPr/>
      </p:nvGrpSpPr>
      <p:grpSpPr>
        <a:xfrm>
          <a:off x="0" y="0"/>
          <a:ext cx="0" cy="0"/>
          <a:chOff x="0" y="0"/>
          <a:chExt cx="0" cy="0"/>
        </a:xfrm>
      </p:grpSpPr>
      <p:sp>
        <p:nvSpPr>
          <p:cNvPr id="5" name="Picture Placeholder 15"/>
          <p:cNvSpPr>
            <a:spLocks noGrp="1"/>
          </p:cNvSpPr>
          <p:nvPr>
            <p:ph type="pic" sz="quarter" idx="14"/>
          </p:nvPr>
        </p:nvSpPr>
        <p:spPr>
          <a:xfrm>
            <a:off x="1166812" y="1207965"/>
            <a:ext cx="1816101" cy="1820863"/>
          </a:xfrm>
          <a:prstGeom prst="rect">
            <a:avLst/>
          </a:prstGeom>
        </p:spPr>
        <p:txBody>
          <a:bodyPr/>
          <a:lstStyle/>
          <a:p>
            <a:pPr lvl="0"/>
            <a:r>
              <a:rPr lang="en-US" noProof="0" dirty="0"/>
              <a:t>Click icon to add picture</a:t>
            </a:r>
          </a:p>
        </p:txBody>
      </p:sp>
      <p:sp>
        <p:nvSpPr>
          <p:cNvPr id="6" name="Picture Placeholder 15"/>
          <p:cNvSpPr>
            <a:spLocks noGrp="1"/>
          </p:cNvSpPr>
          <p:nvPr>
            <p:ph type="pic" sz="quarter" idx="15"/>
          </p:nvPr>
        </p:nvSpPr>
        <p:spPr>
          <a:xfrm>
            <a:off x="3848100" y="1207965"/>
            <a:ext cx="1816101" cy="1820863"/>
          </a:xfrm>
          <a:prstGeom prst="rect">
            <a:avLst/>
          </a:prstGeom>
        </p:spPr>
        <p:txBody>
          <a:bodyPr/>
          <a:lstStyle/>
          <a:p>
            <a:pPr lvl="0"/>
            <a:r>
              <a:rPr lang="en-US" noProof="0" dirty="0"/>
              <a:t>Click icon to add picture</a:t>
            </a:r>
          </a:p>
        </p:txBody>
      </p:sp>
      <p:sp>
        <p:nvSpPr>
          <p:cNvPr id="7" name="Picture Placeholder 15"/>
          <p:cNvSpPr>
            <a:spLocks noGrp="1"/>
          </p:cNvSpPr>
          <p:nvPr>
            <p:ph type="pic" sz="quarter" idx="16"/>
          </p:nvPr>
        </p:nvSpPr>
        <p:spPr>
          <a:xfrm>
            <a:off x="6529388" y="1207965"/>
            <a:ext cx="1816101" cy="1820863"/>
          </a:xfrm>
          <a:prstGeom prst="rect">
            <a:avLst/>
          </a:prstGeom>
        </p:spPr>
        <p:txBody>
          <a:bodyPr/>
          <a:lstStyle/>
          <a:p>
            <a:pPr lvl="0"/>
            <a:r>
              <a:rPr lang="en-US" noProof="0" dirty="0"/>
              <a:t>Click icon to add picture</a:t>
            </a:r>
          </a:p>
        </p:txBody>
      </p:sp>
      <p:sp>
        <p:nvSpPr>
          <p:cNvPr id="8" name="Picture Placeholder 15"/>
          <p:cNvSpPr>
            <a:spLocks noGrp="1"/>
          </p:cNvSpPr>
          <p:nvPr>
            <p:ph type="pic" sz="quarter" idx="17"/>
          </p:nvPr>
        </p:nvSpPr>
        <p:spPr>
          <a:xfrm>
            <a:off x="9210676" y="1207965"/>
            <a:ext cx="1816101" cy="1820863"/>
          </a:xfrm>
          <a:prstGeom prst="rect">
            <a:avLst/>
          </a:prstGeom>
        </p:spPr>
        <p:txBody>
          <a:bodyPr/>
          <a:lstStyle/>
          <a:p>
            <a:pPr lvl="0"/>
            <a:r>
              <a:rPr lang="en-US" noProof="0" dirty="0"/>
              <a:t>Click icon to add picture</a:t>
            </a:r>
          </a:p>
        </p:txBody>
      </p:sp>
      <p:sp>
        <p:nvSpPr>
          <p:cNvPr id="9" name="Picture Placeholder 15"/>
          <p:cNvSpPr>
            <a:spLocks noGrp="1"/>
          </p:cNvSpPr>
          <p:nvPr>
            <p:ph type="pic" sz="quarter" idx="18"/>
          </p:nvPr>
        </p:nvSpPr>
        <p:spPr>
          <a:xfrm>
            <a:off x="1166812" y="3803528"/>
            <a:ext cx="1816101" cy="1820863"/>
          </a:xfrm>
          <a:prstGeom prst="rect">
            <a:avLst/>
          </a:prstGeom>
        </p:spPr>
        <p:txBody>
          <a:bodyPr/>
          <a:lstStyle/>
          <a:p>
            <a:pPr lvl="0"/>
            <a:r>
              <a:rPr lang="en-US" noProof="0" dirty="0"/>
              <a:t>Click icon to add picture</a:t>
            </a:r>
          </a:p>
        </p:txBody>
      </p:sp>
      <p:sp>
        <p:nvSpPr>
          <p:cNvPr id="10" name="Picture Placeholder 15"/>
          <p:cNvSpPr>
            <a:spLocks noGrp="1"/>
          </p:cNvSpPr>
          <p:nvPr>
            <p:ph type="pic" sz="quarter" idx="19"/>
          </p:nvPr>
        </p:nvSpPr>
        <p:spPr>
          <a:xfrm>
            <a:off x="3848100" y="3803528"/>
            <a:ext cx="1816101" cy="1820863"/>
          </a:xfrm>
          <a:prstGeom prst="rect">
            <a:avLst/>
          </a:prstGeom>
        </p:spPr>
        <p:txBody>
          <a:bodyPr/>
          <a:lstStyle/>
          <a:p>
            <a:pPr lvl="0"/>
            <a:r>
              <a:rPr lang="en-US" noProof="0" dirty="0"/>
              <a:t>Click icon to add picture</a:t>
            </a:r>
          </a:p>
        </p:txBody>
      </p:sp>
      <p:sp>
        <p:nvSpPr>
          <p:cNvPr id="11" name="Picture Placeholder 15"/>
          <p:cNvSpPr>
            <a:spLocks noGrp="1"/>
          </p:cNvSpPr>
          <p:nvPr>
            <p:ph type="pic" sz="quarter" idx="20"/>
          </p:nvPr>
        </p:nvSpPr>
        <p:spPr>
          <a:xfrm>
            <a:off x="6529388" y="3803528"/>
            <a:ext cx="1816101" cy="1820863"/>
          </a:xfrm>
          <a:prstGeom prst="rect">
            <a:avLst/>
          </a:prstGeom>
        </p:spPr>
        <p:txBody>
          <a:bodyPr/>
          <a:lstStyle/>
          <a:p>
            <a:pPr lvl="0"/>
            <a:r>
              <a:rPr lang="en-US" noProof="0" dirty="0"/>
              <a:t>Click icon to add picture</a:t>
            </a:r>
          </a:p>
        </p:txBody>
      </p:sp>
      <p:sp>
        <p:nvSpPr>
          <p:cNvPr id="12" name="Picture Placeholder 15"/>
          <p:cNvSpPr>
            <a:spLocks noGrp="1"/>
          </p:cNvSpPr>
          <p:nvPr>
            <p:ph type="pic" sz="quarter" idx="21"/>
          </p:nvPr>
        </p:nvSpPr>
        <p:spPr>
          <a:xfrm>
            <a:off x="9210676" y="3803528"/>
            <a:ext cx="1816101" cy="1820863"/>
          </a:xfrm>
          <a:prstGeom prst="rect">
            <a:avLst/>
          </a:prstGeom>
        </p:spPr>
        <p:txBody>
          <a:bodyPr/>
          <a:lstStyle/>
          <a:p>
            <a:pPr lvl="0"/>
            <a:r>
              <a:rPr lang="en-US" noProof="0" dirty="0"/>
              <a:t>Click icon to add picture</a:t>
            </a:r>
          </a:p>
        </p:txBody>
      </p:sp>
      <p:sp>
        <p:nvSpPr>
          <p:cNvPr id="13" name="Footer Placeholder 4"/>
          <p:cNvSpPr>
            <a:spLocks noGrp="1"/>
          </p:cNvSpPr>
          <p:nvPr>
            <p:ph type="ftr" sz="quarter" idx="22"/>
          </p:nvPr>
        </p:nvSpPr>
        <p:spPr/>
        <p:txBody>
          <a:bodyPr/>
          <a:lstStyle>
            <a:lvl1pPr>
              <a:defRPr/>
            </a:lvl1pPr>
          </a:lstStyle>
          <a:p>
            <a:pPr>
              <a:defRPr/>
            </a:pPr>
            <a:r>
              <a:rPr lang="en-US" dirty="0"/>
              <a:t>Confidential | Copyright 2022 FINRA</a:t>
            </a:r>
          </a:p>
        </p:txBody>
      </p:sp>
      <p:sp>
        <p:nvSpPr>
          <p:cNvPr id="14" name="Slide Number Placeholder 5"/>
          <p:cNvSpPr>
            <a:spLocks noGrp="1"/>
          </p:cNvSpPr>
          <p:nvPr>
            <p:ph type="sldNum" sz="quarter" idx="23"/>
          </p:nvPr>
        </p:nvSpPr>
        <p:spPr/>
        <p:txBody>
          <a:bodyPr/>
          <a:lstStyle>
            <a:lvl1pPr>
              <a:defRPr/>
            </a:lvl1pPr>
          </a:lstStyle>
          <a:p>
            <a:pPr>
              <a:defRPr/>
            </a:pPr>
            <a:fld id="{EDC22781-FF60-1340-AC32-4FC3DC222DEF}" type="slidenum">
              <a:rPr lang="en-US"/>
              <a:pPr>
                <a:defRPr/>
              </a:pPr>
              <a:t>‹#›</a:t>
            </a:fld>
            <a:endParaRPr lang="en-US" dirty="0"/>
          </a:p>
        </p:txBody>
      </p:sp>
      <p:sp>
        <p:nvSpPr>
          <p:cNvPr id="15" name="Title 1">
            <a:extLst>
              <a:ext uri="{FF2B5EF4-FFF2-40B4-BE49-F238E27FC236}">
                <a16:creationId xmlns:a16="http://schemas.microsoft.com/office/drawing/2014/main" id="{FE26BF69-1BFE-E04A-846E-343D98B639EB}"/>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CLICK TO EDIT MASTER TITLE STYLE</a:t>
            </a:r>
          </a:p>
        </p:txBody>
      </p:sp>
      <p:sp>
        <p:nvSpPr>
          <p:cNvPr id="16" name="Text Placeholder 2">
            <a:extLst>
              <a:ext uri="{FF2B5EF4-FFF2-40B4-BE49-F238E27FC236}">
                <a16:creationId xmlns:a16="http://schemas.microsoft.com/office/drawing/2014/main" id="{EE8F6C9A-7732-3741-9481-ED7115F26374}"/>
              </a:ext>
            </a:extLst>
          </p:cNvPr>
          <p:cNvSpPr>
            <a:spLocks noGrp="1"/>
          </p:cNvSpPr>
          <p:nvPr>
            <p:ph type="body" sz="quarter" idx="24"/>
          </p:nvPr>
        </p:nvSpPr>
        <p:spPr>
          <a:xfrm>
            <a:off x="1166812" y="3085108"/>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6D73EED9-99F2-2640-B89B-36C22625627E}"/>
              </a:ext>
            </a:extLst>
          </p:cNvPr>
          <p:cNvSpPr>
            <a:spLocks noGrp="1"/>
          </p:cNvSpPr>
          <p:nvPr>
            <p:ph type="body" sz="quarter" idx="25" hasCustomPrompt="1"/>
          </p:nvPr>
        </p:nvSpPr>
        <p:spPr>
          <a:xfrm>
            <a:off x="1166812" y="3383559"/>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18" name="Text Placeholder 2">
            <a:extLst>
              <a:ext uri="{FF2B5EF4-FFF2-40B4-BE49-F238E27FC236}">
                <a16:creationId xmlns:a16="http://schemas.microsoft.com/office/drawing/2014/main" id="{F8B34C69-51AB-494B-9805-888CA3B86D45}"/>
              </a:ext>
            </a:extLst>
          </p:cNvPr>
          <p:cNvSpPr>
            <a:spLocks noGrp="1"/>
          </p:cNvSpPr>
          <p:nvPr>
            <p:ph type="body" sz="quarter" idx="26"/>
          </p:nvPr>
        </p:nvSpPr>
        <p:spPr>
          <a:xfrm>
            <a:off x="3848100" y="3085108"/>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19" name="Text Placeholder 2">
            <a:extLst>
              <a:ext uri="{FF2B5EF4-FFF2-40B4-BE49-F238E27FC236}">
                <a16:creationId xmlns:a16="http://schemas.microsoft.com/office/drawing/2014/main" id="{DE580B63-19E9-A54F-BC2B-1BDA6353ADB4}"/>
              </a:ext>
            </a:extLst>
          </p:cNvPr>
          <p:cNvSpPr>
            <a:spLocks noGrp="1"/>
          </p:cNvSpPr>
          <p:nvPr>
            <p:ph type="body" sz="quarter" idx="27" hasCustomPrompt="1"/>
          </p:nvPr>
        </p:nvSpPr>
        <p:spPr>
          <a:xfrm>
            <a:off x="3848100" y="3383559"/>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20" name="Text Placeholder 2">
            <a:extLst>
              <a:ext uri="{FF2B5EF4-FFF2-40B4-BE49-F238E27FC236}">
                <a16:creationId xmlns:a16="http://schemas.microsoft.com/office/drawing/2014/main" id="{5D660600-173F-4A4C-A166-66EF4333CE2A}"/>
              </a:ext>
            </a:extLst>
          </p:cNvPr>
          <p:cNvSpPr>
            <a:spLocks noGrp="1"/>
          </p:cNvSpPr>
          <p:nvPr>
            <p:ph type="body" sz="quarter" idx="28"/>
          </p:nvPr>
        </p:nvSpPr>
        <p:spPr>
          <a:xfrm>
            <a:off x="6529388" y="3087124"/>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21" name="Text Placeholder 2">
            <a:extLst>
              <a:ext uri="{FF2B5EF4-FFF2-40B4-BE49-F238E27FC236}">
                <a16:creationId xmlns:a16="http://schemas.microsoft.com/office/drawing/2014/main" id="{8A020AA0-8623-0B48-9A34-58EC563C3B4D}"/>
              </a:ext>
            </a:extLst>
          </p:cNvPr>
          <p:cNvSpPr>
            <a:spLocks noGrp="1"/>
          </p:cNvSpPr>
          <p:nvPr>
            <p:ph type="body" sz="quarter" idx="29" hasCustomPrompt="1"/>
          </p:nvPr>
        </p:nvSpPr>
        <p:spPr>
          <a:xfrm>
            <a:off x="6529388" y="3385575"/>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22" name="Text Placeholder 2">
            <a:extLst>
              <a:ext uri="{FF2B5EF4-FFF2-40B4-BE49-F238E27FC236}">
                <a16:creationId xmlns:a16="http://schemas.microsoft.com/office/drawing/2014/main" id="{B72FE2E2-573D-E648-8571-F18FFE6E816A}"/>
              </a:ext>
            </a:extLst>
          </p:cNvPr>
          <p:cNvSpPr>
            <a:spLocks noGrp="1"/>
          </p:cNvSpPr>
          <p:nvPr>
            <p:ph type="body" sz="quarter" idx="30"/>
          </p:nvPr>
        </p:nvSpPr>
        <p:spPr>
          <a:xfrm>
            <a:off x="9210676" y="3085108"/>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23" name="Text Placeholder 2">
            <a:extLst>
              <a:ext uri="{FF2B5EF4-FFF2-40B4-BE49-F238E27FC236}">
                <a16:creationId xmlns:a16="http://schemas.microsoft.com/office/drawing/2014/main" id="{3AE7B4EB-DE51-044A-8992-209685680973}"/>
              </a:ext>
            </a:extLst>
          </p:cNvPr>
          <p:cNvSpPr>
            <a:spLocks noGrp="1"/>
          </p:cNvSpPr>
          <p:nvPr>
            <p:ph type="body" sz="quarter" idx="31" hasCustomPrompt="1"/>
          </p:nvPr>
        </p:nvSpPr>
        <p:spPr>
          <a:xfrm>
            <a:off x="9210676" y="3383559"/>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24" name="Text Placeholder 2">
            <a:extLst>
              <a:ext uri="{FF2B5EF4-FFF2-40B4-BE49-F238E27FC236}">
                <a16:creationId xmlns:a16="http://schemas.microsoft.com/office/drawing/2014/main" id="{B2D43593-F732-0A40-9A50-E9972F6EDA77}"/>
              </a:ext>
            </a:extLst>
          </p:cNvPr>
          <p:cNvSpPr>
            <a:spLocks noGrp="1"/>
          </p:cNvSpPr>
          <p:nvPr>
            <p:ph type="body" sz="quarter" idx="32"/>
          </p:nvPr>
        </p:nvSpPr>
        <p:spPr>
          <a:xfrm>
            <a:off x="1150804" y="5691392"/>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25" name="Text Placeholder 2">
            <a:extLst>
              <a:ext uri="{FF2B5EF4-FFF2-40B4-BE49-F238E27FC236}">
                <a16:creationId xmlns:a16="http://schemas.microsoft.com/office/drawing/2014/main" id="{372DBA60-2D63-E646-8186-575231303753}"/>
              </a:ext>
            </a:extLst>
          </p:cNvPr>
          <p:cNvSpPr>
            <a:spLocks noGrp="1"/>
          </p:cNvSpPr>
          <p:nvPr>
            <p:ph type="body" sz="quarter" idx="33" hasCustomPrompt="1"/>
          </p:nvPr>
        </p:nvSpPr>
        <p:spPr>
          <a:xfrm>
            <a:off x="1150804" y="5989843"/>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26" name="Text Placeholder 2">
            <a:extLst>
              <a:ext uri="{FF2B5EF4-FFF2-40B4-BE49-F238E27FC236}">
                <a16:creationId xmlns:a16="http://schemas.microsoft.com/office/drawing/2014/main" id="{5D357515-92E1-BE42-A629-A94E4E36DDE3}"/>
              </a:ext>
            </a:extLst>
          </p:cNvPr>
          <p:cNvSpPr>
            <a:spLocks noGrp="1"/>
          </p:cNvSpPr>
          <p:nvPr>
            <p:ph type="body" sz="quarter" idx="34"/>
          </p:nvPr>
        </p:nvSpPr>
        <p:spPr>
          <a:xfrm>
            <a:off x="3832092" y="5691392"/>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B496B669-3522-3948-94E0-F01FC6992143}"/>
              </a:ext>
            </a:extLst>
          </p:cNvPr>
          <p:cNvSpPr>
            <a:spLocks noGrp="1"/>
          </p:cNvSpPr>
          <p:nvPr>
            <p:ph type="body" sz="quarter" idx="35" hasCustomPrompt="1"/>
          </p:nvPr>
        </p:nvSpPr>
        <p:spPr>
          <a:xfrm>
            <a:off x="3832092" y="5989843"/>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28" name="Text Placeholder 2">
            <a:extLst>
              <a:ext uri="{FF2B5EF4-FFF2-40B4-BE49-F238E27FC236}">
                <a16:creationId xmlns:a16="http://schemas.microsoft.com/office/drawing/2014/main" id="{0C92C094-602F-3648-9687-BCFECE755929}"/>
              </a:ext>
            </a:extLst>
          </p:cNvPr>
          <p:cNvSpPr>
            <a:spLocks noGrp="1"/>
          </p:cNvSpPr>
          <p:nvPr>
            <p:ph type="body" sz="quarter" idx="36"/>
          </p:nvPr>
        </p:nvSpPr>
        <p:spPr>
          <a:xfrm>
            <a:off x="6513380" y="5693408"/>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101A9DF4-6FEE-E54D-882D-5A584341E0E2}"/>
              </a:ext>
            </a:extLst>
          </p:cNvPr>
          <p:cNvSpPr>
            <a:spLocks noGrp="1"/>
          </p:cNvSpPr>
          <p:nvPr>
            <p:ph type="body" sz="quarter" idx="37" hasCustomPrompt="1"/>
          </p:nvPr>
        </p:nvSpPr>
        <p:spPr>
          <a:xfrm>
            <a:off x="6513380" y="5991859"/>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
        <p:nvSpPr>
          <p:cNvPr id="30" name="Text Placeholder 2">
            <a:extLst>
              <a:ext uri="{FF2B5EF4-FFF2-40B4-BE49-F238E27FC236}">
                <a16:creationId xmlns:a16="http://schemas.microsoft.com/office/drawing/2014/main" id="{F05BA827-2490-054B-BCC7-8491EEF43202}"/>
              </a:ext>
            </a:extLst>
          </p:cNvPr>
          <p:cNvSpPr>
            <a:spLocks noGrp="1"/>
          </p:cNvSpPr>
          <p:nvPr>
            <p:ph type="body" sz="quarter" idx="38"/>
          </p:nvPr>
        </p:nvSpPr>
        <p:spPr>
          <a:xfrm>
            <a:off x="9194668" y="5691392"/>
            <a:ext cx="1832109" cy="249237"/>
          </a:xfrm>
          <a:prstGeom prst="rect">
            <a:avLst/>
          </a:prstGeom>
        </p:spPr>
        <p:txBody>
          <a:bodyPr/>
          <a:lstStyle>
            <a:lvl1pPr marL="0" indent="0">
              <a:buNone/>
              <a:defRPr sz="1200">
                <a:solidFill>
                  <a:schemeClr val="bg1"/>
                </a:solidFill>
              </a:defRPr>
            </a:lvl1pPr>
            <a:lvl2pPr marL="457200"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C0AB59E8-6BB9-1449-B3B2-1F63B85CB87D}"/>
              </a:ext>
            </a:extLst>
          </p:cNvPr>
          <p:cNvSpPr>
            <a:spLocks noGrp="1"/>
          </p:cNvSpPr>
          <p:nvPr>
            <p:ph type="body" sz="quarter" idx="39" hasCustomPrompt="1"/>
          </p:nvPr>
        </p:nvSpPr>
        <p:spPr>
          <a:xfrm>
            <a:off x="9194668" y="5989843"/>
            <a:ext cx="1832109" cy="249237"/>
          </a:xfrm>
          <a:prstGeom prst="rect">
            <a:avLst/>
          </a:prstGeom>
        </p:spPr>
        <p:txBody>
          <a:bodyPr/>
          <a:lstStyle>
            <a:lvl1pPr marL="0" indent="0" algn="l" rtl="0">
              <a:buNone/>
              <a:defRPr sz="1200">
                <a:solidFill>
                  <a:srgbClr val="66B4E3"/>
                </a:solidFill>
              </a:defRPr>
            </a:lvl1pPr>
            <a:lvl2pPr marL="457200" indent="0">
              <a:buNone/>
              <a:defRPr/>
            </a:lvl2pPr>
          </a:lstStyle>
          <a:p>
            <a:pPr algn="ctr" rtl="0"/>
            <a:r>
              <a:rPr lang="en-US" sz="1200" b="0" i="0" u="none" strike="noStrike" kern="1200" baseline="0">
                <a:solidFill>
                  <a:srgbClr val="5C594C"/>
                </a:solidFill>
                <a:latin typeface="Open Sans" panose="020B0606030504020204" pitchFamily="34" charset="0"/>
              </a:rPr>
              <a:t>Department</a:t>
            </a:r>
          </a:p>
        </p:txBody>
      </p:sp>
    </p:spTree>
    <p:extLst>
      <p:ext uri="{BB962C8B-B14F-4D97-AF65-F5344CB8AC3E}">
        <p14:creationId xmlns:p14="http://schemas.microsoft.com/office/powerpoint/2010/main" val="5656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500"/>
                                        <p:tgtEl>
                                          <p:spTgt spid="1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Effect transition="in" filter="fade">
                                      <p:cBhvr>
                                        <p:cTn id="43" dur="500"/>
                                        <p:tgtEl>
                                          <p:spTgt spid="24">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xEl>
                                              <p:pRg st="0" end="0"/>
                                            </p:txEl>
                                          </p:spTgt>
                                        </p:tgtEl>
                                        <p:attrNameLst>
                                          <p:attrName>style.visibility</p:attrName>
                                        </p:attrNameLst>
                                      </p:cBhvr>
                                      <p:to>
                                        <p:strVal val="visible"/>
                                      </p:to>
                                    </p:set>
                                    <p:animEffect transition="in" filter="fade">
                                      <p:cBhvr>
                                        <p:cTn id="46" dur="500"/>
                                        <p:tgtEl>
                                          <p:spTgt spid="26">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fade">
                                      <p:cBhvr>
                                        <p:cTn id="49" dur="500"/>
                                        <p:tgtEl>
                                          <p:spTgt spid="28">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500"/>
                                        <p:tgtEl>
                                          <p:spTgt spid="2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fade">
                                      <p:cBhvr>
                                        <p:cTn id="61" dur="500"/>
                                        <p:tgtEl>
                                          <p:spTgt spid="29">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xEl>
                                              <p:pRg st="0" end="0"/>
                                            </p:txEl>
                                          </p:spTgt>
                                        </p:tgtEl>
                                        <p:attrNameLst>
                                          <p:attrName>style.visibility</p:attrName>
                                        </p:attrNameLst>
                                      </p:cBhvr>
                                      <p:to>
                                        <p:strVal val="visible"/>
                                      </p:to>
                                    </p:set>
                                    <p:animEffect transition="in" filter="fade">
                                      <p:cBhvr>
                                        <p:cTn id="64" dur="500"/>
                                        <p:tgtEl>
                                          <p:spTgt spid="31">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A7F307-D783-6C4A-9E2A-C254E2EB8BB9}"/>
              </a:ext>
            </a:extLst>
          </p:cNvPr>
          <p:cNvSpPr>
            <a:spLocks noGrp="1"/>
          </p:cNvSpPr>
          <p:nvPr>
            <p:ph type="title" hasCustomPrompt="1"/>
          </p:nvPr>
        </p:nvSpPr>
        <p:spPr>
          <a:xfrm>
            <a:off x="615951" y="484188"/>
            <a:ext cx="9829312" cy="627062"/>
          </a:xfrm>
          <a:prstGeom prst="rect">
            <a:avLst/>
          </a:prstGeom>
        </p:spPr>
        <p:txBody>
          <a:bodyPr/>
          <a:lstStyle>
            <a:lvl1pPr>
              <a:defRPr b="1" i="0" baseline="0">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a:t>HEADLINE</a:t>
            </a:r>
          </a:p>
        </p:txBody>
      </p:sp>
      <p:sp>
        <p:nvSpPr>
          <p:cNvPr id="8" name="Text Placeholder 9">
            <a:extLst>
              <a:ext uri="{FF2B5EF4-FFF2-40B4-BE49-F238E27FC236}">
                <a16:creationId xmlns:a16="http://schemas.microsoft.com/office/drawing/2014/main" id="{63C7CFD6-E946-1C4D-9DF6-19021D642162}"/>
              </a:ext>
            </a:extLst>
          </p:cNvPr>
          <p:cNvSpPr>
            <a:spLocks noGrp="1"/>
          </p:cNvSpPr>
          <p:nvPr>
            <p:ph type="body" sz="quarter" idx="16" hasCustomPrompt="1"/>
          </p:nvPr>
        </p:nvSpPr>
        <p:spPr>
          <a:xfrm>
            <a:off x="615951" y="2157018"/>
            <a:ext cx="3618119" cy="3389020"/>
          </a:xfrm>
          <a:prstGeom prst="rect">
            <a:avLst/>
          </a:prstGeom>
        </p:spPr>
        <p:txBody>
          <a:bodyPr/>
          <a:lstStyle>
            <a:lvl1pPr marL="0" indent="0">
              <a:buNone/>
              <a:defRPr sz="1800" b="0" i="0">
                <a:solidFill>
                  <a:srgbClr val="233E66"/>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ltLang="en-US">
                <a:solidFill>
                  <a:schemeClr val="bg1"/>
                </a:solidFill>
                <a:ea typeface="Open Sans" charset="0"/>
                <a:cs typeface="Open Sans" charset="0"/>
              </a:rPr>
              <a:t>Integer </a:t>
            </a:r>
            <a:r>
              <a:rPr lang="en-US" altLang="en-US" err="1">
                <a:solidFill>
                  <a:schemeClr val="bg1"/>
                </a:solidFill>
                <a:ea typeface="Open Sans" charset="0"/>
                <a:cs typeface="Open Sans" charset="0"/>
              </a:rPr>
              <a:t>quis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sit </a:t>
            </a:r>
            <a:r>
              <a:rPr lang="en-US" altLang="en-US" err="1">
                <a:solidFill>
                  <a:schemeClr val="bg1"/>
                </a:solidFill>
                <a:ea typeface="Open Sans" charset="0"/>
                <a:cs typeface="Open Sans" charset="0"/>
              </a:rPr>
              <a:t>amet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augue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tempor</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placerat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vel</a:t>
            </a:r>
            <a:r>
              <a:rPr lang="en-US" altLang="en-US">
                <a:solidFill>
                  <a:schemeClr val="bg1"/>
                </a:solidFill>
                <a:ea typeface="Open Sans" charset="0"/>
                <a:cs typeface="Open Sans" charset="0"/>
              </a:rPr>
              <a:t> id </a:t>
            </a:r>
            <a:r>
              <a:rPr lang="en-US" altLang="en-US" err="1">
                <a:solidFill>
                  <a:schemeClr val="bg1"/>
                </a:solidFill>
                <a:ea typeface="Open Sans" charset="0"/>
                <a:cs typeface="Open Sans" charset="0"/>
              </a:rPr>
              <a:t>enim</a:t>
            </a:r>
            <a:r>
              <a:rPr lang="en-US" altLang="en-US">
                <a:solidFill>
                  <a:schemeClr val="bg1"/>
                </a:solidFill>
                <a:ea typeface="Open Sans" charset="0"/>
                <a:cs typeface="Open Sans" charset="0"/>
              </a:rPr>
              <a:t>. Cras </a:t>
            </a:r>
            <a:r>
              <a:rPr lang="en-US" altLang="en-US" err="1">
                <a:solidFill>
                  <a:schemeClr val="bg1"/>
                </a:solidFill>
                <a:ea typeface="Open Sans" charset="0"/>
                <a:cs typeface="Open Sans" charset="0"/>
              </a:rPr>
              <a:t>consequat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iaculis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nisl</a:t>
            </a:r>
            <a:r>
              <a:rPr lang="en-US" altLang="en-US">
                <a:solidFill>
                  <a:schemeClr val="bg1"/>
                </a:solidFill>
                <a:ea typeface="Open Sans" charset="0"/>
                <a:cs typeface="Open Sans" charset="0"/>
              </a:rPr>
              <a:t>, in </a:t>
            </a:r>
            <a:r>
              <a:rPr lang="en-US" altLang="en-US" err="1">
                <a:solidFill>
                  <a:schemeClr val="bg1"/>
                </a:solidFill>
                <a:ea typeface="Open Sans" charset="0"/>
                <a:cs typeface="Open Sans" charset="0"/>
              </a:rPr>
              <a:t>ullamcorper</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urna</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Donec</a:t>
            </a:r>
            <a:r>
              <a:rPr lang="en-US" altLang="en-US">
                <a:solidFill>
                  <a:schemeClr val="bg1"/>
                </a:solidFill>
                <a:ea typeface="Open Sans" charset="0"/>
                <a:cs typeface="Open Sans" charset="0"/>
              </a:rPr>
              <a:t> at </a:t>
            </a:r>
            <a:r>
              <a:rPr lang="en-US" altLang="en-US" err="1">
                <a:solidFill>
                  <a:schemeClr val="bg1"/>
                </a:solidFill>
                <a:ea typeface="Open Sans" charset="0"/>
                <a:cs typeface="Open Sans" charset="0"/>
              </a:rPr>
              <a:t>justo</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facilisis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rutrum</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arcu</a:t>
            </a:r>
            <a:r>
              <a:rPr lang="en-US" altLang="en-US">
                <a:solidFill>
                  <a:schemeClr val="bg1"/>
                </a:solidFill>
                <a:ea typeface="Open Sans" charset="0"/>
                <a:cs typeface="Open Sans" charset="0"/>
              </a:rPr>
              <a:t> sit </a:t>
            </a:r>
            <a:r>
              <a:rPr lang="en-US" altLang="en-US" err="1">
                <a:solidFill>
                  <a:schemeClr val="bg1"/>
                </a:solidFill>
                <a:ea typeface="Open Sans" charset="0"/>
                <a:cs typeface="Open Sans" charset="0"/>
              </a:rPr>
              <a:t>amet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luctus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felis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Donec</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vel</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felis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sapien</a:t>
            </a:r>
            <a:r>
              <a:rPr lang="en-US" altLang="en-US">
                <a:solidFill>
                  <a:schemeClr val="bg1"/>
                </a:solidFill>
                <a:ea typeface="Open Sans" charset="0"/>
                <a:cs typeface="Open Sans" charset="0"/>
              </a:rPr>
              <a:t>. Vestibulum vitae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nec</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molestie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luctus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Sed</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rutrum</a:t>
            </a:r>
            <a:r>
              <a:rPr lang="en-US" altLang="en-US">
                <a:solidFill>
                  <a:schemeClr val="bg1"/>
                </a:solidFill>
                <a:ea typeface="Open Sans" charset="0"/>
                <a:cs typeface="Open Sans" charset="0"/>
              </a:rPr>
              <a:t> at </a:t>
            </a:r>
            <a:r>
              <a:rPr lang="en-US" altLang="en-US" err="1">
                <a:solidFill>
                  <a:schemeClr val="bg1"/>
                </a:solidFill>
                <a:ea typeface="Open Sans" charset="0"/>
                <a:cs typeface="Open Sans" charset="0"/>
              </a:rPr>
              <a:t>sapien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ut</a:t>
            </a:r>
            <a:r>
              <a:rPr lang="en-US" altLang="en-US">
                <a:solidFill>
                  <a:schemeClr val="bg1"/>
                </a:solidFill>
                <a:ea typeface="Open Sans" charset="0"/>
                <a:cs typeface="Open Sans" charset="0"/>
              </a:rPr>
              <a:t> semper. </a:t>
            </a:r>
            <a:r>
              <a:rPr lang="en-US" altLang="en-US" err="1">
                <a:solidFill>
                  <a:schemeClr val="bg1"/>
                </a:solidFill>
                <a:ea typeface="Open Sans" charset="0"/>
                <a:cs typeface="Open Sans" charset="0"/>
              </a:rPr>
              <a:t>Nulla</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egestas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eros</a:t>
            </a:r>
            <a:r>
              <a:rPr lang="en-US" altLang="en-US">
                <a:solidFill>
                  <a:schemeClr val="bg1"/>
                </a:solidFill>
                <a:ea typeface="Open Sans" charset="0"/>
                <a:cs typeface="Open Sans" charset="0"/>
              </a:rPr>
              <a:t> lorem, </a:t>
            </a:r>
            <a:r>
              <a:rPr lang="en-US" altLang="en-US" err="1">
                <a:solidFill>
                  <a:schemeClr val="bg1"/>
                </a:solidFill>
                <a:ea typeface="Open Sans" charset="0"/>
                <a:cs typeface="Open Sans" charset="0"/>
              </a:rPr>
              <a:t>posuere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sollicitudin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risus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ultrices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eget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Aenean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molestie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sodales</a:t>
            </a:r>
            <a:r>
              <a:rPr lang="en-US" altLang="en-US">
                <a:solidFill>
                  <a:schemeClr val="bg1"/>
                </a:solidFill>
                <a:ea typeface="Open Sans" charset="0"/>
                <a:cs typeface="Open Sans" charset="0"/>
              </a:rPr>
              <a:t> maximus.</a:t>
            </a:r>
            <a:endParaRPr lang="en-US"/>
          </a:p>
        </p:txBody>
      </p:sp>
      <p:sp>
        <p:nvSpPr>
          <p:cNvPr id="9" name="Text Placeholder 18">
            <a:extLst>
              <a:ext uri="{FF2B5EF4-FFF2-40B4-BE49-F238E27FC236}">
                <a16:creationId xmlns:a16="http://schemas.microsoft.com/office/drawing/2014/main" id="{DEA325FC-00A4-C24A-8FF4-8587122C9F95}"/>
              </a:ext>
            </a:extLst>
          </p:cNvPr>
          <p:cNvSpPr>
            <a:spLocks noGrp="1"/>
          </p:cNvSpPr>
          <p:nvPr>
            <p:ph type="body" sz="quarter" idx="18" hasCustomPrompt="1"/>
          </p:nvPr>
        </p:nvSpPr>
        <p:spPr>
          <a:xfrm>
            <a:off x="615951" y="1613137"/>
            <a:ext cx="3618119" cy="400110"/>
          </a:xfrm>
          <a:prstGeom prst="rect">
            <a:avLst/>
          </a:prstGeom>
        </p:spPr>
        <p:txBody>
          <a:bodyPr/>
          <a:lstStyle>
            <a:lvl1pPr marL="0" indent="0">
              <a:buFontTx/>
              <a:buNone/>
              <a:defRPr b="1" i="0" baseline="0">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TITLE</a:t>
            </a:r>
          </a:p>
        </p:txBody>
      </p:sp>
    </p:spTree>
    <p:extLst>
      <p:ext uri="{BB962C8B-B14F-4D97-AF65-F5344CB8AC3E}">
        <p14:creationId xmlns:p14="http://schemas.microsoft.com/office/powerpoint/2010/main" val="5502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63C7CFD6-E946-1C4D-9DF6-19021D642162}"/>
              </a:ext>
            </a:extLst>
          </p:cNvPr>
          <p:cNvSpPr>
            <a:spLocks noGrp="1"/>
          </p:cNvSpPr>
          <p:nvPr>
            <p:ph type="body" sz="quarter" idx="16" hasCustomPrompt="1"/>
          </p:nvPr>
        </p:nvSpPr>
        <p:spPr>
          <a:xfrm>
            <a:off x="297900" y="2594646"/>
            <a:ext cx="6420953" cy="1917720"/>
          </a:xfrm>
          <a:prstGeom prst="rect">
            <a:avLst/>
          </a:prstGeom>
        </p:spPr>
        <p:txBody>
          <a:bodyPr/>
          <a:lstStyle>
            <a:lvl1pPr marL="0" indent="0">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ltLang="en-US">
                <a:solidFill>
                  <a:schemeClr val="bg1"/>
                </a:solidFill>
                <a:ea typeface="Open Sans" charset="0"/>
                <a:cs typeface="Open Sans" charset="0"/>
              </a:rPr>
              <a:t>Integer </a:t>
            </a:r>
            <a:r>
              <a:rPr lang="en-US" altLang="en-US" err="1">
                <a:solidFill>
                  <a:schemeClr val="bg1"/>
                </a:solidFill>
                <a:ea typeface="Open Sans" charset="0"/>
                <a:cs typeface="Open Sans" charset="0"/>
              </a:rPr>
              <a:t>quis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sit </a:t>
            </a:r>
            <a:r>
              <a:rPr lang="en-US" altLang="en-US" err="1">
                <a:solidFill>
                  <a:schemeClr val="bg1"/>
                </a:solidFill>
                <a:ea typeface="Open Sans" charset="0"/>
                <a:cs typeface="Open Sans" charset="0"/>
              </a:rPr>
              <a:t>amet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augue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tempor</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placerat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vel</a:t>
            </a:r>
            <a:r>
              <a:rPr lang="en-US" altLang="en-US">
                <a:solidFill>
                  <a:schemeClr val="bg1"/>
                </a:solidFill>
                <a:ea typeface="Open Sans" charset="0"/>
                <a:cs typeface="Open Sans" charset="0"/>
              </a:rPr>
              <a:t> id </a:t>
            </a:r>
            <a:r>
              <a:rPr lang="en-US" altLang="en-US" err="1">
                <a:solidFill>
                  <a:schemeClr val="bg1"/>
                </a:solidFill>
                <a:ea typeface="Open Sans" charset="0"/>
                <a:cs typeface="Open Sans" charset="0"/>
              </a:rPr>
              <a:t>enim</a:t>
            </a:r>
            <a:r>
              <a:rPr lang="en-US" altLang="en-US">
                <a:solidFill>
                  <a:schemeClr val="bg1"/>
                </a:solidFill>
                <a:ea typeface="Open Sans" charset="0"/>
                <a:cs typeface="Open Sans" charset="0"/>
              </a:rPr>
              <a:t>. Cras </a:t>
            </a:r>
            <a:r>
              <a:rPr lang="en-US" altLang="en-US" err="1">
                <a:solidFill>
                  <a:schemeClr val="bg1"/>
                </a:solidFill>
                <a:ea typeface="Open Sans" charset="0"/>
                <a:cs typeface="Open Sans" charset="0"/>
              </a:rPr>
              <a:t>consequat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iaculis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nisl</a:t>
            </a:r>
            <a:r>
              <a:rPr lang="en-US" altLang="en-US">
                <a:solidFill>
                  <a:schemeClr val="bg1"/>
                </a:solidFill>
                <a:ea typeface="Open Sans" charset="0"/>
                <a:cs typeface="Open Sans" charset="0"/>
              </a:rPr>
              <a:t>, in </a:t>
            </a:r>
            <a:r>
              <a:rPr lang="en-US" altLang="en-US" err="1">
                <a:solidFill>
                  <a:schemeClr val="bg1"/>
                </a:solidFill>
                <a:ea typeface="Open Sans" charset="0"/>
                <a:cs typeface="Open Sans" charset="0"/>
              </a:rPr>
              <a:t>ullamcorper</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urna</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Donec</a:t>
            </a:r>
            <a:r>
              <a:rPr lang="en-US" altLang="en-US">
                <a:solidFill>
                  <a:schemeClr val="bg1"/>
                </a:solidFill>
                <a:ea typeface="Open Sans" charset="0"/>
                <a:cs typeface="Open Sans" charset="0"/>
              </a:rPr>
              <a:t> at </a:t>
            </a:r>
            <a:r>
              <a:rPr lang="en-US" altLang="en-US" err="1">
                <a:solidFill>
                  <a:schemeClr val="bg1"/>
                </a:solidFill>
                <a:ea typeface="Open Sans" charset="0"/>
                <a:cs typeface="Open Sans" charset="0"/>
              </a:rPr>
              <a:t>justo</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facilisis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rutrum</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arcu</a:t>
            </a:r>
            <a:r>
              <a:rPr lang="en-US" altLang="en-US">
                <a:solidFill>
                  <a:schemeClr val="bg1"/>
                </a:solidFill>
                <a:ea typeface="Open Sans" charset="0"/>
                <a:cs typeface="Open Sans" charset="0"/>
              </a:rPr>
              <a:t> sit </a:t>
            </a:r>
            <a:r>
              <a:rPr lang="en-US" altLang="en-US" err="1">
                <a:solidFill>
                  <a:schemeClr val="bg1"/>
                </a:solidFill>
                <a:ea typeface="Open Sans" charset="0"/>
                <a:cs typeface="Open Sans" charset="0"/>
              </a:rPr>
              <a:t>amet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luctus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felis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Donec</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vel</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felis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sapien</a:t>
            </a:r>
            <a:r>
              <a:rPr lang="en-US" altLang="en-US">
                <a:solidFill>
                  <a:schemeClr val="bg1"/>
                </a:solidFill>
                <a:ea typeface="Open Sans" charset="0"/>
                <a:cs typeface="Open Sans" charset="0"/>
              </a:rPr>
              <a:t>. Vestibulum vitae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nec</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orci</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molestie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luctus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Sed</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rutrum</a:t>
            </a:r>
            <a:r>
              <a:rPr lang="en-US" altLang="en-US">
                <a:solidFill>
                  <a:schemeClr val="bg1"/>
                </a:solidFill>
                <a:ea typeface="Open Sans" charset="0"/>
                <a:cs typeface="Open Sans" charset="0"/>
              </a:rPr>
              <a:t> at </a:t>
            </a:r>
            <a:r>
              <a:rPr lang="en-US" altLang="en-US" err="1">
                <a:solidFill>
                  <a:schemeClr val="bg1"/>
                </a:solidFill>
                <a:ea typeface="Open Sans" charset="0"/>
                <a:cs typeface="Open Sans" charset="0"/>
              </a:rPr>
              <a:t>sapien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ut</a:t>
            </a:r>
            <a:r>
              <a:rPr lang="en-US" altLang="en-US">
                <a:solidFill>
                  <a:schemeClr val="bg1"/>
                </a:solidFill>
                <a:ea typeface="Open Sans" charset="0"/>
                <a:cs typeface="Open Sans" charset="0"/>
              </a:rPr>
              <a:t> semper. </a:t>
            </a:r>
            <a:r>
              <a:rPr lang="en-US" altLang="en-US" err="1">
                <a:solidFill>
                  <a:schemeClr val="bg1"/>
                </a:solidFill>
                <a:ea typeface="Open Sans" charset="0"/>
                <a:cs typeface="Open Sans" charset="0"/>
              </a:rPr>
              <a:t>Nulla</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egestas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eros</a:t>
            </a:r>
            <a:r>
              <a:rPr lang="en-US" altLang="en-US">
                <a:solidFill>
                  <a:schemeClr val="bg1"/>
                </a:solidFill>
                <a:ea typeface="Open Sans" charset="0"/>
                <a:cs typeface="Open Sans" charset="0"/>
              </a:rPr>
              <a:t> lorem, </a:t>
            </a:r>
            <a:r>
              <a:rPr lang="en-US" altLang="en-US" err="1">
                <a:solidFill>
                  <a:schemeClr val="bg1"/>
                </a:solidFill>
                <a:ea typeface="Open Sans" charset="0"/>
                <a:cs typeface="Open Sans" charset="0"/>
              </a:rPr>
              <a:t>posuere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sollicitudin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risus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ultrices</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eget</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Aenean</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molestie</a:t>
            </a:r>
            <a:r>
              <a:rPr lang="en-US" altLang="en-US">
                <a:solidFill>
                  <a:schemeClr val="bg1"/>
                </a:solidFill>
                <a:ea typeface="Open Sans" charset="0"/>
                <a:cs typeface="Open Sans" charset="0"/>
              </a:rPr>
              <a:t> </a:t>
            </a:r>
            <a:r>
              <a:rPr lang="en-US" altLang="en-US" err="1">
                <a:solidFill>
                  <a:schemeClr val="bg1"/>
                </a:solidFill>
                <a:ea typeface="Open Sans" charset="0"/>
                <a:cs typeface="Open Sans" charset="0"/>
              </a:rPr>
              <a:t>sodales</a:t>
            </a:r>
            <a:r>
              <a:rPr lang="en-US" altLang="en-US">
                <a:solidFill>
                  <a:schemeClr val="bg1"/>
                </a:solidFill>
                <a:ea typeface="Open Sans" charset="0"/>
                <a:cs typeface="Open Sans" charset="0"/>
              </a:rPr>
              <a:t> maximus.</a:t>
            </a:r>
            <a:endParaRPr lang="en-US"/>
          </a:p>
        </p:txBody>
      </p:sp>
      <p:sp>
        <p:nvSpPr>
          <p:cNvPr id="9" name="Text Placeholder 18">
            <a:extLst>
              <a:ext uri="{FF2B5EF4-FFF2-40B4-BE49-F238E27FC236}">
                <a16:creationId xmlns:a16="http://schemas.microsoft.com/office/drawing/2014/main" id="{DEA325FC-00A4-C24A-8FF4-8587122C9F95}"/>
              </a:ext>
            </a:extLst>
          </p:cNvPr>
          <p:cNvSpPr>
            <a:spLocks noGrp="1"/>
          </p:cNvSpPr>
          <p:nvPr>
            <p:ph type="body" sz="quarter" idx="18" hasCustomPrompt="1"/>
          </p:nvPr>
        </p:nvSpPr>
        <p:spPr>
          <a:xfrm>
            <a:off x="297900" y="2090214"/>
            <a:ext cx="3618119" cy="400110"/>
          </a:xfrm>
          <a:prstGeom prst="rect">
            <a:avLst/>
          </a:prstGeom>
        </p:spPr>
        <p:txBody>
          <a:bodyPr/>
          <a:lstStyle>
            <a:lvl1pPr marL="0" indent="0">
              <a:buFontTx/>
              <a:buNone/>
              <a:defRPr b="1" i="0">
                <a:solidFill>
                  <a:srgbClr val="00B0F0"/>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TITLE</a:t>
            </a:r>
          </a:p>
        </p:txBody>
      </p:sp>
    </p:spTree>
    <p:extLst>
      <p:ext uri="{BB962C8B-B14F-4D97-AF65-F5344CB8AC3E}">
        <p14:creationId xmlns:p14="http://schemas.microsoft.com/office/powerpoint/2010/main" val="270365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ver Option - On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1627188"/>
            <a:ext cx="1828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p:cNvCxnSpPr>
          <p:nvPr/>
        </p:nvCxnSpPr>
        <p:spPr>
          <a:xfrm>
            <a:off x="1338263" y="3659188"/>
            <a:ext cx="1303337" cy="0"/>
          </a:xfrm>
          <a:prstGeom prst="line">
            <a:avLst/>
          </a:prstGeom>
          <a:ln w="28575">
            <a:solidFill>
              <a:srgbClr val="66B4E3"/>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1219200" y="2854327"/>
            <a:ext cx="8112369" cy="704851"/>
          </a:xfrm>
          <a:prstGeom prst="rect">
            <a:avLst/>
          </a:prstGeom>
        </p:spPr>
        <p:txBody>
          <a:bodyPr/>
          <a:lstStyle>
            <a:lvl1pPr marL="0" indent="0">
              <a:buNone/>
              <a:defRPr sz="4800" baseline="0">
                <a:solidFill>
                  <a:srgbClr val="66B4E3"/>
                </a:solidFill>
                <a:latin typeface="Open Sans Semibold" panose="020B0606030504020204" pitchFamily="34" charset="0"/>
              </a:defRPr>
            </a:lvl1pPr>
          </a:lstStyle>
          <a:p>
            <a:pPr lvl="0"/>
            <a:r>
              <a:rPr lang="en-US"/>
              <a:t>EDIT MASTER TEXT STYLES</a:t>
            </a:r>
          </a:p>
        </p:txBody>
      </p:sp>
      <p:sp>
        <p:nvSpPr>
          <p:cNvPr id="22" name="Text Placeholder 5"/>
          <p:cNvSpPr>
            <a:spLocks noGrp="1"/>
          </p:cNvSpPr>
          <p:nvPr>
            <p:ph type="body" sz="quarter" idx="11" hasCustomPrompt="1"/>
          </p:nvPr>
        </p:nvSpPr>
        <p:spPr>
          <a:xfrm>
            <a:off x="1219200" y="3843949"/>
            <a:ext cx="6862762" cy="502751"/>
          </a:xfrm>
          <a:prstGeom prst="rect">
            <a:avLst/>
          </a:prstGeom>
        </p:spPr>
        <p:txBody>
          <a:bodyPr/>
          <a:lstStyle>
            <a:lvl1pPr marL="0" indent="0">
              <a:buNone/>
              <a:defRPr sz="2400" baseline="0">
                <a:solidFill>
                  <a:srgbClr val="66B4E3"/>
                </a:solidFill>
                <a:latin typeface="Open Sans Semibold" panose="020B0606030504020204" pitchFamily="34" charset="0"/>
              </a:defRPr>
            </a:lvl1pPr>
          </a:lstStyle>
          <a:p>
            <a:pPr lvl="0"/>
            <a:r>
              <a:rPr lang="en-US"/>
              <a:t>EDIT MASTER TEXT STYLES</a:t>
            </a:r>
          </a:p>
        </p:txBody>
      </p:sp>
      <p:sp>
        <p:nvSpPr>
          <p:cNvPr id="23" name="Text Placeholder 5"/>
          <p:cNvSpPr>
            <a:spLocks noGrp="1"/>
          </p:cNvSpPr>
          <p:nvPr>
            <p:ph type="body" sz="quarter" idx="12" hasCustomPrompt="1"/>
          </p:nvPr>
        </p:nvSpPr>
        <p:spPr>
          <a:xfrm>
            <a:off x="1219200" y="4921189"/>
            <a:ext cx="6862762" cy="429784"/>
          </a:xfrm>
          <a:prstGeom prst="rect">
            <a:avLst/>
          </a:prstGeom>
        </p:spPr>
        <p:txBody>
          <a:bodyPr/>
          <a:lstStyle>
            <a:lvl1pPr marL="0" indent="0">
              <a:buNone/>
              <a:defRPr sz="1800" baseline="0">
                <a:solidFill>
                  <a:srgbClr val="66B4E3"/>
                </a:solidFill>
                <a:latin typeface="Open Sans" panose="020B0606030504020204" pitchFamily="34" charset="0"/>
              </a:defRPr>
            </a:lvl1pPr>
          </a:lstStyle>
          <a:p>
            <a:pPr lvl="0"/>
            <a:r>
              <a:rPr lang="en-US"/>
              <a:t>Edit Master text styles (Presenter Name)</a:t>
            </a:r>
          </a:p>
        </p:txBody>
      </p:sp>
      <p:sp>
        <p:nvSpPr>
          <p:cNvPr id="24" name="Text Placeholder 5"/>
          <p:cNvSpPr>
            <a:spLocks noGrp="1"/>
          </p:cNvSpPr>
          <p:nvPr>
            <p:ph type="body" sz="quarter" idx="13" hasCustomPrompt="1"/>
          </p:nvPr>
        </p:nvSpPr>
        <p:spPr>
          <a:xfrm>
            <a:off x="1219200" y="5350973"/>
            <a:ext cx="6862762" cy="429784"/>
          </a:xfrm>
          <a:prstGeom prst="rect">
            <a:avLst/>
          </a:prstGeom>
        </p:spPr>
        <p:txBody>
          <a:bodyPr/>
          <a:lstStyle>
            <a:lvl1pPr marL="0" indent="0">
              <a:buNone/>
              <a:defRPr sz="1800" b="0" baseline="0">
                <a:solidFill>
                  <a:schemeClr val="bg1"/>
                </a:solidFill>
                <a:latin typeface="Open Sans" panose="020B0606030504020204" pitchFamily="34" charset="0"/>
              </a:defRPr>
            </a:lvl1pPr>
          </a:lstStyle>
          <a:p>
            <a:pPr lvl="0"/>
            <a:r>
              <a:rPr lang="en-US"/>
              <a:t>Edit Master text styles (Date)</a:t>
            </a:r>
          </a:p>
        </p:txBody>
      </p:sp>
    </p:spTree>
    <p:extLst>
      <p:ext uri="{BB962C8B-B14F-4D97-AF65-F5344CB8AC3E}">
        <p14:creationId xmlns:p14="http://schemas.microsoft.com/office/powerpoint/2010/main" val="6989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ipe(up)">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animEffect transition="in" filter="wipe(up)">
                                      <p:cBhvr>
                                        <p:cTn id="26" dur="500"/>
                                        <p:tgtEl>
                                          <p:spTgt spid="23">
                                            <p:txEl>
                                              <p:pRg st="0" end="0"/>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up)">
                                      <p:cBhvr>
                                        <p:cTn id="2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1"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500"/>
                        <p:tgtEl>
                          <p:spTgt spid="6"/>
                        </p:tgtEl>
                      </p:cBhvr>
                    </p:animEffect>
                  </p:childTnLst>
                </p:cTn>
              </p:par>
            </p:tnLst>
          </p:tmpl>
        </p:tmplLst>
      </p:bldP>
      <p:bldP spid="22" grpId="0" build="p">
        <p:tmplLst>
          <p:tmpl lvl="1">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0CBFC6-56D6-274A-9A37-DAFFD26C3FA6}"/>
              </a:ext>
            </a:extLst>
          </p:cNvPr>
          <p:cNvSpPr>
            <a:spLocks noGrp="1"/>
          </p:cNvSpPr>
          <p:nvPr>
            <p:ph type="title" hasCustomPrompt="1"/>
          </p:nvPr>
        </p:nvSpPr>
        <p:spPr>
          <a:xfrm>
            <a:off x="615951" y="484188"/>
            <a:ext cx="9829312" cy="627062"/>
          </a:xfrm>
          <a:prstGeom prst="rect">
            <a:avLst/>
          </a:prstGeom>
        </p:spPr>
        <p:txBody>
          <a:bodyPr/>
          <a:lstStyle>
            <a:lvl1pPr>
              <a:defRPr sz="3200" b="0" i="0">
                <a:solidFill>
                  <a:srgbClr val="66B4E3"/>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tLang="en-US">
                <a:solidFill>
                  <a:srgbClr val="66B4E3"/>
                </a:solidFill>
                <a:latin typeface="Open Sans Semibold" charset="0"/>
                <a:ea typeface="Open Sans Semibold" charset="0"/>
                <a:cs typeface="Open Sans Semibold" charset="0"/>
              </a:rPr>
              <a:t>HEADLINE ONLY</a:t>
            </a:r>
            <a:endParaRPr lang="en-US"/>
          </a:p>
        </p:txBody>
      </p:sp>
      <p:sp>
        <p:nvSpPr>
          <p:cNvPr id="6" name="Footer Placeholder 3">
            <a:extLst>
              <a:ext uri="{FF2B5EF4-FFF2-40B4-BE49-F238E27FC236}">
                <a16:creationId xmlns:a16="http://schemas.microsoft.com/office/drawing/2014/main" id="{DE4A359D-A96A-324E-8597-5C2BD02E962F}"/>
              </a:ext>
            </a:extLst>
          </p:cNvPr>
          <p:cNvSpPr>
            <a:spLocks noGrp="1"/>
          </p:cNvSpPr>
          <p:nvPr>
            <p:ph type="ftr" sz="quarter" idx="16"/>
          </p:nvPr>
        </p:nvSpPr>
        <p:spPr>
          <a:xfrm>
            <a:off x="4013200" y="6416675"/>
            <a:ext cx="4114800" cy="365125"/>
          </a:xfrm>
          <a:prstGeom prst="rect">
            <a:avLst/>
          </a:prstGeom>
        </p:spPr>
        <p:txBody>
          <a:bodyPr/>
          <a:lstStyle>
            <a:lvl1pPr algn="ctr">
              <a:defRPr sz="1200" smtClean="0">
                <a:solidFill>
                  <a:srgbClr val="898989"/>
                </a:solidFill>
                <a:latin typeface="Open Sans" panose="020B0606030504020204" pitchFamily="34" charset="0"/>
              </a:defRPr>
            </a:lvl1pPr>
          </a:lstStyle>
          <a:p>
            <a:pPr>
              <a:defRPr/>
            </a:pPr>
            <a:r>
              <a:rPr lang="en-US" dirty="0"/>
              <a:t>Confidential | Copyright 2022 FINRA</a:t>
            </a:r>
          </a:p>
        </p:txBody>
      </p:sp>
      <p:sp>
        <p:nvSpPr>
          <p:cNvPr id="7" name="Slide Number Placeholder 4">
            <a:extLst>
              <a:ext uri="{FF2B5EF4-FFF2-40B4-BE49-F238E27FC236}">
                <a16:creationId xmlns:a16="http://schemas.microsoft.com/office/drawing/2014/main" id="{ACA956B4-68E4-E94D-99DB-22E881F0DBE2}"/>
              </a:ext>
            </a:extLst>
          </p:cNvPr>
          <p:cNvSpPr>
            <a:spLocks noGrp="1"/>
          </p:cNvSpPr>
          <p:nvPr>
            <p:ph type="sldNum" sz="quarter" idx="17"/>
          </p:nvPr>
        </p:nvSpPr>
        <p:spPr>
          <a:xfrm>
            <a:off x="8615363" y="6356350"/>
            <a:ext cx="3175000" cy="422275"/>
          </a:xfrm>
          <a:prstGeom prst="rect">
            <a:avLst/>
          </a:prstGeom>
        </p:spPr>
        <p:txBody>
          <a:bodyPr/>
          <a:lstStyle>
            <a:lvl1pPr algn="r">
              <a:defRPr b="1" smtClean="0">
                <a:solidFill>
                  <a:srgbClr val="66B4E3"/>
                </a:solidFill>
                <a:latin typeface="Open Sans" panose="020B0606030504020204" pitchFamily="34" charset="0"/>
              </a:defRPr>
            </a:lvl1pPr>
          </a:lstStyle>
          <a:p>
            <a:pPr>
              <a:defRPr/>
            </a:pPr>
            <a:fld id="{B850D08A-2822-8D4E-9400-79F3B62A0B05}" type="slidenum">
              <a:rPr lang="en-US"/>
              <a:pPr>
                <a:defRPr/>
              </a:pPr>
              <a:t>‹#›</a:t>
            </a:fld>
            <a:endParaRPr lang="en-US" dirty="0"/>
          </a:p>
        </p:txBody>
      </p:sp>
    </p:spTree>
    <p:extLst>
      <p:ext uri="{BB962C8B-B14F-4D97-AF65-F5344CB8AC3E}">
        <p14:creationId xmlns:p14="http://schemas.microsoft.com/office/powerpoint/2010/main" val="469072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ling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4DFC40-ABCE-2645-94C9-BFC3A37DB1FE}"/>
              </a:ext>
            </a:extLst>
          </p:cNvPr>
          <p:cNvCxnSpPr>
            <a:cxnSpLocks/>
          </p:cNvCxnSpPr>
          <p:nvPr userDrawn="1"/>
        </p:nvCxnSpPr>
        <p:spPr>
          <a:xfrm>
            <a:off x="2254250" y="2841625"/>
            <a:ext cx="0" cy="755650"/>
          </a:xfrm>
          <a:prstGeom prst="line">
            <a:avLst/>
          </a:prstGeom>
          <a:ln w="28575">
            <a:solidFill>
              <a:srgbClr val="66B4E3"/>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F328ED4-2CE0-2042-89B3-5D6DF3C3B953}"/>
              </a:ext>
            </a:extLst>
          </p:cNvPr>
          <p:cNvSpPr>
            <a:spLocks noGrp="1"/>
          </p:cNvSpPr>
          <p:nvPr>
            <p:ph type="body" sz="quarter" idx="12" hasCustomPrompt="1"/>
          </p:nvPr>
        </p:nvSpPr>
        <p:spPr>
          <a:xfrm>
            <a:off x="2433638" y="2749327"/>
            <a:ext cx="7256462" cy="525460"/>
          </a:xfrm>
          <a:prstGeom prst="rect">
            <a:avLst/>
          </a:prstGeom>
        </p:spPr>
        <p:txBody>
          <a:bodyPr/>
          <a:lstStyle>
            <a:lvl1pPr marL="0" indent="0">
              <a:buNone/>
              <a:defRPr sz="3800" baseline="0">
                <a:solidFill>
                  <a:srgbClr val="66B4E3"/>
                </a:solidFill>
                <a:latin typeface="Open Sans Semibold" panose="020B0606030504020204" pitchFamily="34" charset="0"/>
              </a:defRPr>
            </a:lvl1pPr>
          </a:lstStyle>
          <a:p>
            <a:pPr lvl="0"/>
            <a:r>
              <a:rPr lang="en-US"/>
              <a:t>SECTION HEADLINE</a:t>
            </a:r>
          </a:p>
        </p:txBody>
      </p:sp>
      <p:sp>
        <p:nvSpPr>
          <p:cNvPr id="13" name="Text Placeholder 12">
            <a:extLst>
              <a:ext uri="{FF2B5EF4-FFF2-40B4-BE49-F238E27FC236}">
                <a16:creationId xmlns:a16="http://schemas.microsoft.com/office/drawing/2014/main" id="{29F8FC04-AB78-CE4B-95F6-3B8EA03281F1}"/>
              </a:ext>
            </a:extLst>
          </p:cNvPr>
          <p:cNvSpPr>
            <a:spLocks noGrp="1"/>
          </p:cNvSpPr>
          <p:nvPr>
            <p:ph type="body" sz="quarter" idx="13" hasCustomPrompt="1"/>
          </p:nvPr>
        </p:nvSpPr>
        <p:spPr>
          <a:xfrm>
            <a:off x="2433638" y="3382057"/>
            <a:ext cx="7256462" cy="347662"/>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a:solidFill>
                  <a:srgbClr val="233E66"/>
                </a:solidFill>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sz="20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Click here to add text</a:t>
            </a:r>
          </a:p>
          <a:p>
            <a:pPr lvl="0"/>
            <a:endParaRPr lang="en-US"/>
          </a:p>
        </p:txBody>
      </p:sp>
      <p:sp>
        <p:nvSpPr>
          <p:cNvPr id="15" name="Text Placeholder 14">
            <a:extLst>
              <a:ext uri="{FF2B5EF4-FFF2-40B4-BE49-F238E27FC236}">
                <a16:creationId xmlns:a16="http://schemas.microsoft.com/office/drawing/2014/main" id="{66FEB626-DDC2-234F-BEBF-1D698B74D710}"/>
              </a:ext>
            </a:extLst>
          </p:cNvPr>
          <p:cNvSpPr>
            <a:spLocks noGrp="1"/>
          </p:cNvSpPr>
          <p:nvPr>
            <p:ph type="body" sz="quarter" idx="14" hasCustomPrompt="1"/>
          </p:nvPr>
        </p:nvSpPr>
        <p:spPr>
          <a:xfrm>
            <a:off x="316992" y="2558936"/>
            <a:ext cx="1757871" cy="1321027"/>
          </a:xfrm>
          <a:prstGeom prst="rect">
            <a:avLst/>
          </a:prstGeom>
        </p:spPr>
        <p:txBody>
          <a:bodyPr/>
          <a:lstStyle>
            <a:lvl1pPr marL="0" marR="0" indent="0" algn="ctr" defTabSz="914400" rtl="0" eaLnBrk="1" fontAlgn="base" latinLnBrk="0" hangingPunct="1">
              <a:lnSpc>
                <a:spcPct val="90000"/>
              </a:lnSpc>
              <a:spcBef>
                <a:spcPts val="1000"/>
              </a:spcBef>
              <a:spcAft>
                <a:spcPct val="0"/>
              </a:spcAft>
              <a:buClr>
                <a:schemeClr val="bg1"/>
              </a:buClr>
              <a:buSzTx/>
              <a:buFont typeface="Courier New" charset="0"/>
              <a:buNone/>
              <a:tabLst/>
              <a:defRPr sz="9600">
                <a:solidFill>
                  <a:srgbClr val="66B4E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t>
            </a:r>
          </a:p>
        </p:txBody>
      </p:sp>
      <p:sp>
        <p:nvSpPr>
          <p:cNvPr id="12" name="Footer Placeholder 3">
            <a:extLst>
              <a:ext uri="{FF2B5EF4-FFF2-40B4-BE49-F238E27FC236}">
                <a16:creationId xmlns:a16="http://schemas.microsoft.com/office/drawing/2014/main" id="{1E3C5123-EF04-FF4C-BE63-202D825F0B90}"/>
              </a:ext>
            </a:extLst>
          </p:cNvPr>
          <p:cNvSpPr>
            <a:spLocks noGrp="1"/>
          </p:cNvSpPr>
          <p:nvPr>
            <p:ph type="ftr" sz="quarter" idx="16"/>
          </p:nvPr>
        </p:nvSpPr>
        <p:spPr>
          <a:xfrm>
            <a:off x="4013200" y="6416675"/>
            <a:ext cx="4114800" cy="365125"/>
          </a:xfrm>
          <a:prstGeom prst="rect">
            <a:avLst/>
          </a:prstGeom>
        </p:spPr>
        <p:txBody>
          <a:bodyPr/>
          <a:lstStyle>
            <a:lvl1pPr algn="ctr">
              <a:defRPr sz="1200" smtClean="0">
                <a:solidFill>
                  <a:srgbClr val="898989"/>
                </a:solidFill>
                <a:latin typeface="Open Sans" panose="020B0606030504020204" pitchFamily="34" charset="0"/>
              </a:defRPr>
            </a:lvl1pPr>
          </a:lstStyle>
          <a:p>
            <a:pPr>
              <a:defRPr/>
            </a:pPr>
            <a:r>
              <a:rPr lang="en-US" dirty="0"/>
              <a:t>Confidential | Copyright 2022 FINRA</a:t>
            </a:r>
          </a:p>
        </p:txBody>
      </p:sp>
      <p:sp>
        <p:nvSpPr>
          <p:cNvPr id="14" name="Slide Number Placeholder 4">
            <a:extLst>
              <a:ext uri="{FF2B5EF4-FFF2-40B4-BE49-F238E27FC236}">
                <a16:creationId xmlns:a16="http://schemas.microsoft.com/office/drawing/2014/main" id="{7C817D34-85FD-7E41-9840-F347B5F9DAF7}"/>
              </a:ext>
            </a:extLst>
          </p:cNvPr>
          <p:cNvSpPr>
            <a:spLocks noGrp="1"/>
          </p:cNvSpPr>
          <p:nvPr>
            <p:ph type="sldNum" sz="quarter" idx="17"/>
          </p:nvPr>
        </p:nvSpPr>
        <p:spPr>
          <a:xfrm>
            <a:off x="8615363" y="6356350"/>
            <a:ext cx="3175000" cy="422275"/>
          </a:xfrm>
          <a:prstGeom prst="rect">
            <a:avLst/>
          </a:prstGeom>
        </p:spPr>
        <p:txBody>
          <a:bodyPr/>
          <a:lstStyle>
            <a:lvl1pPr algn="r">
              <a:defRPr b="1" smtClean="0">
                <a:solidFill>
                  <a:srgbClr val="66B4E3"/>
                </a:solidFill>
                <a:latin typeface="Open Sans" panose="020B0606030504020204" pitchFamily="34" charset="0"/>
              </a:defRPr>
            </a:lvl1pPr>
          </a:lstStyle>
          <a:p>
            <a:pPr>
              <a:defRPr/>
            </a:pPr>
            <a:fld id="{B850D08A-2822-8D4E-9400-79F3B62A0B05}" type="slidenum">
              <a:rPr lang="en-US"/>
              <a:pPr>
                <a:defRPr/>
              </a:pPr>
              <a:t>‹#›</a:t>
            </a:fld>
            <a:endParaRPr lang="en-US" dirty="0"/>
          </a:p>
        </p:txBody>
      </p:sp>
    </p:spTree>
    <p:extLst>
      <p:ext uri="{BB962C8B-B14F-4D97-AF65-F5344CB8AC3E}">
        <p14:creationId xmlns:p14="http://schemas.microsoft.com/office/powerpoint/2010/main" val="17625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5" grpId="0" build="p">
        <p:tmplLst>
          <p:tmpl lvl="1">
            <p:tnLst>
              <p:par>
                <p:cTn presetID="22" presetClass="entr" presetSubtype="8"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 TW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418D5C-9E3A-5F4A-BBE4-AE6734DF0932}"/>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C68D1D6B-F0F9-7B4C-B58B-C27B7CED78CF}"/>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2" name="Title 1">
            <a:extLst>
              <a:ext uri="{FF2B5EF4-FFF2-40B4-BE49-F238E27FC236}">
                <a16:creationId xmlns:a16="http://schemas.microsoft.com/office/drawing/2014/main" id="{B950F81C-CC1E-6943-905F-6B371C1DE8AC}"/>
              </a:ext>
            </a:extLst>
          </p:cNvPr>
          <p:cNvSpPr>
            <a:spLocks noGrp="1"/>
          </p:cNvSpPr>
          <p:nvPr>
            <p:ph type="title" hasCustomPrompt="1"/>
          </p:nvPr>
        </p:nvSpPr>
        <p:spPr>
          <a:xfrm>
            <a:off x="838200" y="365125"/>
            <a:ext cx="9616440" cy="579755"/>
          </a:xfrm>
          <a:prstGeom prst="rect">
            <a:avLst/>
          </a:prstGeom>
        </p:spPr>
        <p:txBody>
          <a:bodyPr/>
          <a:lstStyle>
            <a:lvl1pPr>
              <a:defRPr>
                <a:solidFill>
                  <a:srgbClr val="66B4E3"/>
                </a:solidFill>
              </a:defRPr>
            </a:lvl1pPr>
          </a:lstStyle>
          <a:p>
            <a:r>
              <a:rPr lang="en-US"/>
              <a:t>AGENDA</a:t>
            </a:r>
          </a:p>
        </p:txBody>
      </p:sp>
      <p:sp>
        <p:nvSpPr>
          <p:cNvPr id="32" name="Text Placeholder 31">
            <a:extLst>
              <a:ext uri="{FF2B5EF4-FFF2-40B4-BE49-F238E27FC236}">
                <a16:creationId xmlns:a16="http://schemas.microsoft.com/office/drawing/2014/main" id="{64CCCA35-0A27-D141-849E-634F8068C60B}"/>
              </a:ext>
            </a:extLst>
          </p:cNvPr>
          <p:cNvSpPr>
            <a:spLocks noGrp="1"/>
          </p:cNvSpPr>
          <p:nvPr>
            <p:ph type="body" sz="quarter" idx="13" hasCustomPrompt="1"/>
          </p:nvPr>
        </p:nvSpPr>
        <p:spPr>
          <a:xfrm>
            <a:off x="1964728" y="1594169"/>
            <a:ext cx="3924101"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33" name="Text Placeholder 31">
            <a:extLst>
              <a:ext uri="{FF2B5EF4-FFF2-40B4-BE49-F238E27FC236}">
                <a16:creationId xmlns:a16="http://schemas.microsoft.com/office/drawing/2014/main" id="{778A4A7B-1031-A04E-A6F4-70FAF3923BAE}"/>
              </a:ext>
            </a:extLst>
          </p:cNvPr>
          <p:cNvSpPr>
            <a:spLocks noGrp="1"/>
          </p:cNvSpPr>
          <p:nvPr>
            <p:ph type="body" sz="quarter" idx="14" hasCustomPrompt="1"/>
          </p:nvPr>
        </p:nvSpPr>
        <p:spPr>
          <a:xfrm>
            <a:off x="1964728" y="2249489"/>
            <a:ext cx="3924101"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4" name="Text Placeholder 31">
            <a:extLst>
              <a:ext uri="{FF2B5EF4-FFF2-40B4-BE49-F238E27FC236}">
                <a16:creationId xmlns:a16="http://schemas.microsoft.com/office/drawing/2014/main" id="{A8AF1579-1A01-D94B-90FD-B980B4E14317}"/>
              </a:ext>
            </a:extLst>
          </p:cNvPr>
          <p:cNvSpPr>
            <a:spLocks noGrp="1"/>
          </p:cNvSpPr>
          <p:nvPr>
            <p:ph type="body" sz="quarter" idx="15" hasCustomPrompt="1"/>
          </p:nvPr>
        </p:nvSpPr>
        <p:spPr>
          <a:xfrm>
            <a:off x="1964728" y="2920049"/>
            <a:ext cx="3924101"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5" name="Text Placeholder 31">
            <a:extLst>
              <a:ext uri="{FF2B5EF4-FFF2-40B4-BE49-F238E27FC236}">
                <a16:creationId xmlns:a16="http://schemas.microsoft.com/office/drawing/2014/main" id="{58262063-7695-EF4E-A38A-AA8905AF0513}"/>
              </a:ext>
            </a:extLst>
          </p:cNvPr>
          <p:cNvSpPr>
            <a:spLocks noGrp="1"/>
          </p:cNvSpPr>
          <p:nvPr>
            <p:ph type="body" sz="quarter" idx="16" hasCustomPrompt="1"/>
          </p:nvPr>
        </p:nvSpPr>
        <p:spPr>
          <a:xfrm>
            <a:off x="1964728" y="3590609"/>
            <a:ext cx="3924101"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6" name="Text Placeholder 31">
            <a:extLst>
              <a:ext uri="{FF2B5EF4-FFF2-40B4-BE49-F238E27FC236}">
                <a16:creationId xmlns:a16="http://schemas.microsoft.com/office/drawing/2014/main" id="{63660500-ABE5-0E43-A782-ECF29D0E6400}"/>
              </a:ext>
            </a:extLst>
          </p:cNvPr>
          <p:cNvSpPr>
            <a:spLocks noGrp="1"/>
          </p:cNvSpPr>
          <p:nvPr>
            <p:ph type="body" sz="quarter" idx="17" hasCustomPrompt="1"/>
          </p:nvPr>
        </p:nvSpPr>
        <p:spPr>
          <a:xfrm>
            <a:off x="1964728" y="4253549"/>
            <a:ext cx="3924101"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7" name="Text Placeholder 31">
            <a:extLst>
              <a:ext uri="{FF2B5EF4-FFF2-40B4-BE49-F238E27FC236}">
                <a16:creationId xmlns:a16="http://schemas.microsoft.com/office/drawing/2014/main" id="{B1A81C1E-4C28-3C4D-AE8E-99CBB9B977CD}"/>
              </a:ext>
            </a:extLst>
          </p:cNvPr>
          <p:cNvSpPr>
            <a:spLocks noGrp="1"/>
          </p:cNvSpPr>
          <p:nvPr>
            <p:ph type="body" sz="quarter" idx="18" hasCustomPrompt="1"/>
          </p:nvPr>
        </p:nvSpPr>
        <p:spPr>
          <a:xfrm>
            <a:off x="1964728" y="4916489"/>
            <a:ext cx="3924101"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39" name="Text Placeholder 38">
            <a:extLst>
              <a:ext uri="{FF2B5EF4-FFF2-40B4-BE49-F238E27FC236}">
                <a16:creationId xmlns:a16="http://schemas.microsoft.com/office/drawing/2014/main" id="{2D204CFE-09FF-BF4C-98CD-96D42C721F32}"/>
              </a:ext>
            </a:extLst>
          </p:cNvPr>
          <p:cNvSpPr>
            <a:spLocks noGrp="1"/>
          </p:cNvSpPr>
          <p:nvPr>
            <p:ph type="body" sz="quarter" idx="19" hasCustomPrompt="1"/>
          </p:nvPr>
        </p:nvSpPr>
        <p:spPr>
          <a:xfrm>
            <a:off x="903645" y="1562101"/>
            <a:ext cx="648335" cy="481012"/>
          </a:xfrm>
          <a:prstGeom prst="rect">
            <a:avLst/>
          </a:prstGeom>
        </p:spPr>
        <p:txBody>
          <a:bodyPr/>
          <a:lstStyle>
            <a:lvl1pPr marL="0" indent="0">
              <a:buNone/>
              <a:defRPr sz="2800"/>
            </a:lvl1pPr>
          </a:lstStyle>
          <a:p>
            <a:pPr lvl="0"/>
            <a:r>
              <a:rPr lang="en-US"/>
              <a:t>01</a:t>
            </a:r>
          </a:p>
        </p:txBody>
      </p:sp>
      <p:sp>
        <p:nvSpPr>
          <p:cNvPr id="40" name="Text Placeholder 38">
            <a:extLst>
              <a:ext uri="{FF2B5EF4-FFF2-40B4-BE49-F238E27FC236}">
                <a16:creationId xmlns:a16="http://schemas.microsoft.com/office/drawing/2014/main" id="{CB4D007B-824B-4C43-B890-2A22329DD697}"/>
              </a:ext>
            </a:extLst>
          </p:cNvPr>
          <p:cNvSpPr>
            <a:spLocks noGrp="1"/>
          </p:cNvSpPr>
          <p:nvPr>
            <p:ph type="body" sz="quarter" idx="20" hasCustomPrompt="1"/>
          </p:nvPr>
        </p:nvSpPr>
        <p:spPr>
          <a:xfrm>
            <a:off x="903645" y="2232661"/>
            <a:ext cx="648335" cy="481012"/>
          </a:xfrm>
          <a:prstGeom prst="rect">
            <a:avLst/>
          </a:prstGeom>
        </p:spPr>
        <p:txBody>
          <a:bodyPr/>
          <a:lstStyle>
            <a:lvl1pPr marL="0" indent="0">
              <a:buNone/>
              <a:defRPr sz="2800"/>
            </a:lvl1pPr>
          </a:lstStyle>
          <a:p>
            <a:pPr lvl="0"/>
            <a:r>
              <a:rPr lang="en-US"/>
              <a:t>02</a:t>
            </a:r>
          </a:p>
        </p:txBody>
      </p:sp>
      <p:sp>
        <p:nvSpPr>
          <p:cNvPr id="41" name="Text Placeholder 38">
            <a:extLst>
              <a:ext uri="{FF2B5EF4-FFF2-40B4-BE49-F238E27FC236}">
                <a16:creationId xmlns:a16="http://schemas.microsoft.com/office/drawing/2014/main" id="{AA557D97-72F5-A44F-9DD7-A60C698CF0F7}"/>
              </a:ext>
            </a:extLst>
          </p:cNvPr>
          <p:cNvSpPr>
            <a:spLocks noGrp="1"/>
          </p:cNvSpPr>
          <p:nvPr>
            <p:ph type="body" sz="quarter" idx="21" hasCustomPrompt="1"/>
          </p:nvPr>
        </p:nvSpPr>
        <p:spPr>
          <a:xfrm>
            <a:off x="903645" y="2895601"/>
            <a:ext cx="648335" cy="481012"/>
          </a:xfrm>
          <a:prstGeom prst="rect">
            <a:avLst/>
          </a:prstGeom>
        </p:spPr>
        <p:txBody>
          <a:bodyPr/>
          <a:lstStyle>
            <a:lvl1pPr marL="0" indent="0">
              <a:buNone/>
              <a:defRPr sz="2800"/>
            </a:lvl1pPr>
          </a:lstStyle>
          <a:p>
            <a:pPr lvl="0"/>
            <a:r>
              <a:rPr lang="en-US"/>
              <a:t>03</a:t>
            </a:r>
          </a:p>
        </p:txBody>
      </p:sp>
      <p:sp>
        <p:nvSpPr>
          <p:cNvPr id="42" name="Text Placeholder 38">
            <a:extLst>
              <a:ext uri="{FF2B5EF4-FFF2-40B4-BE49-F238E27FC236}">
                <a16:creationId xmlns:a16="http://schemas.microsoft.com/office/drawing/2014/main" id="{585477EF-43CC-C242-BE15-B298976961E6}"/>
              </a:ext>
            </a:extLst>
          </p:cNvPr>
          <p:cNvSpPr>
            <a:spLocks noGrp="1"/>
          </p:cNvSpPr>
          <p:nvPr>
            <p:ph type="body" sz="quarter" idx="22" hasCustomPrompt="1"/>
          </p:nvPr>
        </p:nvSpPr>
        <p:spPr>
          <a:xfrm>
            <a:off x="903645" y="3566161"/>
            <a:ext cx="648335" cy="481012"/>
          </a:xfrm>
          <a:prstGeom prst="rect">
            <a:avLst/>
          </a:prstGeom>
        </p:spPr>
        <p:txBody>
          <a:bodyPr/>
          <a:lstStyle>
            <a:lvl1pPr marL="0" indent="0">
              <a:buNone/>
              <a:defRPr sz="2800"/>
            </a:lvl1pPr>
          </a:lstStyle>
          <a:p>
            <a:pPr lvl="0"/>
            <a:r>
              <a:rPr lang="en-US"/>
              <a:t>04</a:t>
            </a:r>
          </a:p>
        </p:txBody>
      </p:sp>
      <p:sp>
        <p:nvSpPr>
          <p:cNvPr id="43" name="Text Placeholder 38">
            <a:extLst>
              <a:ext uri="{FF2B5EF4-FFF2-40B4-BE49-F238E27FC236}">
                <a16:creationId xmlns:a16="http://schemas.microsoft.com/office/drawing/2014/main" id="{CB1E9AF6-1F0B-9243-B6E8-034BBE692CBC}"/>
              </a:ext>
            </a:extLst>
          </p:cNvPr>
          <p:cNvSpPr>
            <a:spLocks noGrp="1"/>
          </p:cNvSpPr>
          <p:nvPr>
            <p:ph type="body" sz="quarter" idx="23" hasCustomPrompt="1"/>
          </p:nvPr>
        </p:nvSpPr>
        <p:spPr>
          <a:xfrm>
            <a:off x="903645" y="4213861"/>
            <a:ext cx="648335" cy="481012"/>
          </a:xfrm>
          <a:prstGeom prst="rect">
            <a:avLst/>
          </a:prstGeom>
        </p:spPr>
        <p:txBody>
          <a:bodyPr/>
          <a:lstStyle>
            <a:lvl1pPr marL="0" indent="0">
              <a:buNone/>
              <a:defRPr sz="2800"/>
            </a:lvl1pPr>
          </a:lstStyle>
          <a:p>
            <a:pPr lvl="0"/>
            <a:r>
              <a:rPr lang="en-US"/>
              <a:t>05</a:t>
            </a:r>
          </a:p>
        </p:txBody>
      </p:sp>
      <p:sp>
        <p:nvSpPr>
          <p:cNvPr id="44" name="Text Placeholder 38">
            <a:extLst>
              <a:ext uri="{FF2B5EF4-FFF2-40B4-BE49-F238E27FC236}">
                <a16:creationId xmlns:a16="http://schemas.microsoft.com/office/drawing/2014/main" id="{2030E8E7-F401-D648-AAD3-BA932012C58F}"/>
              </a:ext>
            </a:extLst>
          </p:cNvPr>
          <p:cNvSpPr>
            <a:spLocks noGrp="1"/>
          </p:cNvSpPr>
          <p:nvPr>
            <p:ph type="body" sz="quarter" idx="24" hasCustomPrompt="1"/>
          </p:nvPr>
        </p:nvSpPr>
        <p:spPr>
          <a:xfrm>
            <a:off x="903645" y="4876801"/>
            <a:ext cx="648335" cy="481012"/>
          </a:xfrm>
          <a:prstGeom prst="rect">
            <a:avLst/>
          </a:prstGeom>
        </p:spPr>
        <p:txBody>
          <a:bodyPr/>
          <a:lstStyle>
            <a:lvl1pPr marL="0" indent="0">
              <a:buNone/>
              <a:defRPr sz="2800"/>
            </a:lvl1pPr>
          </a:lstStyle>
          <a:p>
            <a:pPr lvl="0"/>
            <a:r>
              <a:rPr lang="en-US"/>
              <a:t>06</a:t>
            </a:r>
          </a:p>
        </p:txBody>
      </p:sp>
      <p:sp>
        <p:nvSpPr>
          <p:cNvPr id="59" name="Rectangle 58">
            <a:extLst>
              <a:ext uri="{FF2B5EF4-FFF2-40B4-BE49-F238E27FC236}">
                <a16:creationId xmlns:a16="http://schemas.microsoft.com/office/drawing/2014/main" id="{022F2DF8-E6EB-494A-94D8-4A979EEA8F08}"/>
              </a:ext>
            </a:extLst>
          </p:cNvPr>
          <p:cNvSpPr/>
          <p:nvPr userDrawn="1"/>
        </p:nvSpPr>
        <p:spPr bwMode="auto">
          <a:xfrm rot="5400000">
            <a:off x="1551979" y="1755775"/>
            <a:ext cx="365125" cy="53975"/>
          </a:xfrm>
          <a:prstGeom prst="rect">
            <a:avLst/>
          </a:prstGeom>
          <a:solidFill>
            <a:srgbClr val="19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0" name="Rectangle 59">
            <a:extLst>
              <a:ext uri="{FF2B5EF4-FFF2-40B4-BE49-F238E27FC236}">
                <a16:creationId xmlns:a16="http://schemas.microsoft.com/office/drawing/2014/main" id="{BE679A25-243B-1C45-8A0E-D95C93BE1C5C}"/>
              </a:ext>
            </a:extLst>
          </p:cNvPr>
          <p:cNvSpPr/>
          <p:nvPr userDrawn="1"/>
        </p:nvSpPr>
        <p:spPr bwMode="auto">
          <a:xfrm rot="5400000">
            <a:off x="1554360" y="2416969"/>
            <a:ext cx="363538" cy="57150"/>
          </a:xfrm>
          <a:prstGeom prst="rect">
            <a:avLst/>
          </a:prstGeom>
          <a:solidFill>
            <a:srgbClr val="4CA7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1" name="Rectangle 60">
            <a:extLst>
              <a:ext uri="{FF2B5EF4-FFF2-40B4-BE49-F238E27FC236}">
                <a16:creationId xmlns:a16="http://schemas.microsoft.com/office/drawing/2014/main" id="{3FFBB17A-B184-D347-8C24-8BE0ECAFD18A}"/>
              </a:ext>
            </a:extLst>
          </p:cNvPr>
          <p:cNvSpPr/>
          <p:nvPr userDrawn="1"/>
        </p:nvSpPr>
        <p:spPr bwMode="auto">
          <a:xfrm rot="5400000">
            <a:off x="1554360" y="3080544"/>
            <a:ext cx="363538" cy="57150"/>
          </a:xfrm>
          <a:prstGeom prst="rect">
            <a:avLst/>
          </a:prstGeom>
          <a:solidFill>
            <a:srgbClr val="7FC0E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2" name="Rectangle 61">
            <a:extLst>
              <a:ext uri="{FF2B5EF4-FFF2-40B4-BE49-F238E27FC236}">
                <a16:creationId xmlns:a16="http://schemas.microsoft.com/office/drawing/2014/main" id="{64B5D784-2F7E-F44A-B843-54EE2593A6C0}"/>
              </a:ext>
            </a:extLst>
          </p:cNvPr>
          <p:cNvSpPr/>
          <p:nvPr userDrawn="1"/>
        </p:nvSpPr>
        <p:spPr bwMode="auto">
          <a:xfrm rot="5400000">
            <a:off x="1553566" y="3743326"/>
            <a:ext cx="365125" cy="57150"/>
          </a:xfrm>
          <a:prstGeom prst="rect">
            <a:avLst/>
          </a:prstGeom>
          <a:solidFill>
            <a:srgbClr val="7FC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3" name="Rectangle 62">
            <a:extLst>
              <a:ext uri="{FF2B5EF4-FFF2-40B4-BE49-F238E27FC236}">
                <a16:creationId xmlns:a16="http://schemas.microsoft.com/office/drawing/2014/main" id="{931D1290-D7C0-274D-8084-6B26D4B95F01}"/>
              </a:ext>
            </a:extLst>
          </p:cNvPr>
          <p:cNvSpPr/>
          <p:nvPr userDrawn="1"/>
        </p:nvSpPr>
        <p:spPr bwMode="auto">
          <a:xfrm rot="5400000">
            <a:off x="1553566" y="4406901"/>
            <a:ext cx="365125" cy="57150"/>
          </a:xfrm>
          <a:prstGeom prst="rect">
            <a:avLst/>
          </a:prstGeom>
          <a:solidFill>
            <a:srgbClr val="B2D9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64" name="Rectangle 63">
            <a:extLst>
              <a:ext uri="{FF2B5EF4-FFF2-40B4-BE49-F238E27FC236}">
                <a16:creationId xmlns:a16="http://schemas.microsoft.com/office/drawing/2014/main" id="{62B26C71-1AB4-DD49-B690-0C46FFCA8189}"/>
              </a:ext>
            </a:extLst>
          </p:cNvPr>
          <p:cNvSpPr/>
          <p:nvPr userDrawn="1"/>
        </p:nvSpPr>
        <p:spPr bwMode="auto">
          <a:xfrm rot="5400000">
            <a:off x="1554360" y="5069682"/>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3" name="Text Placeholder 38">
            <a:extLst>
              <a:ext uri="{FF2B5EF4-FFF2-40B4-BE49-F238E27FC236}">
                <a16:creationId xmlns:a16="http://schemas.microsoft.com/office/drawing/2014/main" id="{0FC865A3-30A1-4193-A0CF-F142AB46C910}"/>
              </a:ext>
            </a:extLst>
          </p:cNvPr>
          <p:cNvSpPr>
            <a:spLocks noGrp="1"/>
          </p:cNvSpPr>
          <p:nvPr>
            <p:ph type="body" sz="quarter" idx="25" hasCustomPrompt="1"/>
          </p:nvPr>
        </p:nvSpPr>
        <p:spPr>
          <a:xfrm>
            <a:off x="903645" y="5539741"/>
            <a:ext cx="648335" cy="481012"/>
          </a:xfrm>
          <a:prstGeom prst="rect">
            <a:avLst/>
          </a:prstGeom>
        </p:spPr>
        <p:txBody>
          <a:bodyPr/>
          <a:lstStyle>
            <a:lvl1pPr marL="0" indent="0">
              <a:buNone/>
              <a:defRPr sz="2800"/>
            </a:lvl1pPr>
          </a:lstStyle>
          <a:p>
            <a:pPr lvl="0"/>
            <a:r>
              <a:rPr lang="en-US" dirty="0"/>
              <a:t>07</a:t>
            </a:r>
          </a:p>
        </p:txBody>
      </p:sp>
      <p:sp>
        <p:nvSpPr>
          <p:cNvPr id="25" name="Text Placeholder 31">
            <a:extLst>
              <a:ext uri="{FF2B5EF4-FFF2-40B4-BE49-F238E27FC236}">
                <a16:creationId xmlns:a16="http://schemas.microsoft.com/office/drawing/2014/main" id="{B600A702-160D-436B-9299-C29E100447E0}"/>
              </a:ext>
            </a:extLst>
          </p:cNvPr>
          <p:cNvSpPr>
            <a:spLocks noGrp="1"/>
          </p:cNvSpPr>
          <p:nvPr>
            <p:ph type="body" sz="quarter" idx="26" hasCustomPrompt="1"/>
          </p:nvPr>
        </p:nvSpPr>
        <p:spPr>
          <a:xfrm>
            <a:off x="1964728" y="5575459"/>
            <a:ext cx="3924101"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26" name="Rectangle 25">
            <a:extLst>
              <a:ext uri="{FF2B5EF4-FFF2-40B4-BE49-F238E27FC236}">
                <a16:creationId xmlns:a16="http://schemas.microsoft.com/office/drawing/2014/main" id="{DFBAF7BF-5722-4B1D-A2AC-B4EB01D45495}"/>
              </a:ext>
            </a:extLst>
          </p:cNvPr>
          <p:cNvSpPr/>
          <p:nvPr userDrawn="1"/>
        </p:nvSpPr>
        <p:spPr bwMode="auto">
          <a:xfrm rot="5400000">
            <a:off x="1565843" y="5751448"/>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27" name="Text Placeholder 31">
            <a:extLst>
              <a:ext uri="{FF2B5EF4-FFF2-40B4-BE49-F238E27FC236}">
                <a16:creationId xmlns:a16="http://schemas.microsoft.com/office/drawing/2014/main" id="{D167B2C4-66B1-4965-AD86-B6DECE726603}"/>
              </a:ext>
            </a:extLst>
          </p:cNvPr>
          <p:cNvSpPr>
            <a:spLocks noGrp="1"/>
          </p:cNvSpPr>
          <p:nvPr>
            <p:ph type="body" sz="quarter" idx="27" hasCustomPrompt="1"/>
          </p:nvPr>
        </p:nvSpPr>
        <p:spPr>
          <a:xfrm>
            <a:off x="7364255" y="1592741"/>
            <a:ext cx="3924100"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28" name="Text Placeholder 31">
            <a:extLst>
              <a:ext uri="{FF2B5EF4-FFF2-40B4-BE49-F238E27FC236}">
                <a16:creationId xmlns:a16="http://schemas.microsoft.com/office/drawing/2014/main" id="{809021E3-C2CF-4780-B5F6-2430D0194E69}"/>
              </a:ext>
            </a:extLst>
          </p:cNvPr>
          <p:cNvSpPr>
            <a:spLocks noGrp="1"/>
          </p:cNvSpPr>
          <p:nvPr>
            <p:ph type="body" sz="quarter" idx="28" hasCustomPrompt="1"/>
          </p:nvPr>
        </p:nvSpPr>
        <p:spPr>
          <a:xfrm>
            <a:off x="7364255" y="2248061"/>
            <a:ext cx="3924100"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29" name="Text Placeholder 31">
            <a:extLst>
              <a:ext uri="{FF2B5EF4-FFF2-40B4-BE49-F238E27FC236}">
                <a16:creationId xmlns:a16="http://schemas.microsoft.com/office/drawing/2014/main" id="{1493FBCC-DEE1-4CBB-878F-11DD167536E0}"/>
              </a:ext>
            </a:extLst>
          </p:cNvPr>
          <p:cNvSpPr>
            <a:spLocks noGrp="1"/>
          </p:cNvSpPr>
          <p:nvPr>
            <p:ph type="body" sz="quarter" idx="29" hasCustomPrompt="1"/>
          </p:nvPr>
        </p:nvSpPr>
        <p:spPr>
          <a:xfrm>
            <a:off x="7364255" y="2918621"/>
            <a:ext cx="3924100"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0" name="Text Placeholder 31">
            <a:extLst>
              <a:ext uri="{FF2B5EF4-FFF2-40B4-BE49-F238E27FC236}">
                <a16:creationId xmlns:a16="http://schemas.microsoft.com/office/drawing/2014/main" id="{A532FDFB-0F45-4A45-912A-7C4B9D135153}"/>
              </a:ext>
            </a:extLst>
          </p:cNvPr>
          <p:cNvSpPr>
            <a:spLocks noGrp="1"/>
          </p:cNvSpPr>
          <p:nvPr>
            <p:ph type="body" sz="quarter" idx="30" hasCustomPrompt="1"/>
          </p:nvPr>
        </p:nvSpPr>
        <p:spPr>
          <a:xfrm>
            <a:off x="7364255" y="3589181"/>
            <a:ext cx="3924100"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1" name="Text Placeholder 31">
            <a:extLst>
              <a:ext uri="{FF2B5EF4-FFF2-40B4-BE49-F238E27FC236}">
                <a16:creationId xmlns:a16="http://schemas.microsoft.com/office/drawing/2014/main" id="{62660A5A-93DA-4D1C-A2BD-F636C6A90802}"/>
              </a:ext>
            </a:extLst>
          </p:cNvPr>
          <p:cNvSpPr>
            <a:spLocks noGrp="1"/>
          </p:cNvSpPr>
          <p:nvPr>
            <p:ph type="body" sz="quarter" idx="31" hasCustomPrompt="1"/>
          </p:nvPr>
        </p:nvSpPr>
        <p:spPr>
          <a:xfrm>
            <a:off x="7364255" y="4252121"/>
            <a:ext cx="3924100" cy="409576"/>
          </a:xfrm>
          <a:prstGeom prst="rect">
            <a:avLst/>
          </a:prstGeom>
        </p:spPr>
        <p:txBody>
          <a:bodyPr/>
          <a:lstStyle>
            <a:lvl1pPr marL="0" indent="0">
              <a:buNone/>
              <a:defRPr sz="2400">
                <a:solidFill>
                  <a:schemeClr val="bg1"/>
                </a:solidFill>
              </a:defRPr>
            </a:lvl1pPr>
          </a:lstStyle>
          <a:p>
            <a:pPr lvl="0"/>
            <a:r>
              <a:rPr lang="en-US"/>
              <a:t>Contents Title</a:t>
            </a:r>
          </a:p>
        </p:txBody>
      </p:sp>
      <p:sp>
        <p:nvSpPr>
          <p:cNvPr id="38" name="Text Placeholder 31">
            <a:extLst>
              <a:ext uri="{FF2B5EF4-FFF2-40B4-BE49-F238E27FC236}">
                <a16:creationId xmlns:a16="http://schemas.microsoft.com/office/drawing/2014/main" id="{E4AA85CE-F085-4494-A398-155CB418EDC0}"/>
              </a:ext>
            </a:extLst>
          </p:cNvPr>
          <p:cNvSpPr>
            <a:spLocks noGrp="1"/>
          </p:cNvSpPr>
          <p:nvPr>
            <p:ph type="body" sz="quarter" idx="32" hasCustomPrompt="1"/>
          </p:nvPr>
        </p:nvSpPr>
        <p:spPr>
          <a:xfrm>
            <a:off x="7364255" y="4915061"/>
            <a:ext cx="3924100"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45" name="Text Placeholder 38">
            <a:extLst>
              <a:ext uri="{FF2B5EF4-FFF2-40B4-BE49-F238E27FC236}">
                <a16:creationId xmlns:a16="http://schemas.microsoft.com/office/drawing/2014/main" id="{E1EE7054-68FB-4561-80D6-AC37FFD52631}"/>
              </a:ext>
            </a:extLst>
          </p:cNvPr>
          <p:cNvSpPr>
            <a:spLocks noGrp="1"/>
          </p:cNvSpPr>
          <p:nvPr>
            <p:ph type="body" sz="quarter" idx="33" hasCustomPrompt="1"/>
          </p:nvPr>
        </p:nvSpPr>
        <p:spPr>
          <a:xfrm>
            <a:off x="6303171" y="1560673"/>
            <a:ext cx="648335" cy="481012"/>
          </a:xfrm>
          <a:prstGeom prst="rect">
            <a:avLst/>
          </a:prstGeom>
        </p:spPr>
        <p:txBody>
          <a:bodyPr/>
          <a:lstStyle>
            <a:lvl1pPr marL="0" indent="0">
              <a:buNone/>
              <a:defRPr sz="2800"/>
            </a:lvl1pPr>
          </a:lstStyle>
          <a:p>
            <a:pPr lvl="0"/>
            <a:r>
              <a:rPr lang="en-US" dirty="0"/>
              <a:t>08</a:t>
            </a:r>
          </a:p>
        </p:txBody>
      </p:sp>
      <p:sp>
        <p:nvSpPr>
          <p:cNvPr id="46" name="Text Placeholder 38">
            <a:extLst>
              <a:ext uri="{FF2B5EF4-FFF2-40B4-BE49-F238E27FC236}">
                <a16:creationId xmlns:a16="http://schemas.microsoft.com/office/drawing/2014/main" id="{D2117623-84B1-4933-AAC6-4CE02177E8FE}"/>
              </a:ext>
            </a:extLst>
          </p:cNvPr>
          <p:cNvSpPr>
            <a:spLocks noGrp="1"/>
          </p:cNvSpPr>
          <p:nvPr>
            <p:ph type="body" sz="quarter" idx="34" hasCustomPrompt="1"/>
          </p:nvPr>
        </p:nvSpPr>
        <p:spPr>
          <a:xfrm>
            <a:off x="6303171" y="2231233"/>
            <a:ext cx="648335" cy="481012"/>
          </a:xfrm>
          <a:prstGeom prst="rect">
            <a:avLst/>
          </a:prstGeom>
        </p:spPr>
        <p:txBody>
          <a:bodyPr/>
          <a:lstStyle>
            <a:lvl1pPr marL="0" indent="0">
              <a:buNone/>
              <a:defRPr sz="2800"/>
            </a:lvl1pPr>
          </a:lstStyle>
          <a:p>
            <a:pPr lvl="0"/>
            <a:r>
              <a:rPr lang="en-US" dirty="0"/>
              <a:t>09</a:t>
            </a:r>
          </a:p>
        </p:txBody>
      </p:sp>
      <p:sp>
        <p:nvSpPr>
          <p:cNvPr id="47" name="Text Placeholder 38">
            <a:extLst>
              <a:ext uri="{FF2B5EF4-FFF2-40B4-BE49-F238E27FC236}">
                <a16:creationId xmlns:a16="http://schemas.microsoft.com/office/drawing/2014/main" id="{7479BEFA-64A3-4941-87D2-270235302BAF}"/>
              </a:ext>
            </a:extLst>
          </p:cNvPr>
          <p:cNvSpPr>
            <a:spLocks noGrp="1"/>
          </p:cNvSpPr>
          <p:nvPr>
            <p:ph type="body" sz="quarter" idx="35" hasCustomPrompt="1"/>
          </p:nvPr>
        </p:nvSpPr>
        <p:spPr>
          <a:xfrm>
            <a:off x="6303171" y="2894173"/>
            <a:ext cx="648335" cy="481012"/>
          </a:xfrm>
          <a:prstGeom prst="rect">
            <a:avLst/>
          </a:prstGeom>
        </p:spPr>
        <p:txBody>
          <a:bodyPr/>
          <a:lstStyle>
            <a:lvl1pPr marL="0" indent="0">
              <a:buNone/>
              <a:defRPr sz="2800"/>
            </a:lvl1pPr>
          </a:lstStyle>
          <a:p>
            <a:pPr lvl="0"/>
            <a:r>
              <a:rPr lang="en-US" dirty="0"/>
              <a:t>10</a:t>
            </a:r>
          </a:p>
        </p:txBody>
      </p:sp>
      <p:sp>
        <p:nvSpPr>
          <p:cNvPr id="48" name="Text Placeholder 38">
            <a:extLst>
              <a:ext uri="{FF2B5EF4-FFF2-40B4-BE49-F238E27FC236}">
                <a16:creationId xmlns:a16="http://schemas.microsoft.com/office/drawing/2014/main" id="{CED4C2ED-69E3-4F9D-9989-D1F7287F262A}"/>
              </a:ext>
            </a:extLst>
          </p:cNvPr>
          <p:cNvSpPr>
            <a:spLocks noGrp="1"/>
          </p:cNvSpPr>
          <p:nvPr>
            <p:ph type="body" sz="quarter" idx="36" hasCustomPrompt="1"/>
          </p:nvPr>
        </p:nvSpPr>
        <p:spPr>
          <a:xfrm>
            <a:off x="6303171" y="3564733"/>
            <a:ext cx="648335" cy="481012"/>
          </a:xfrm>
          <a:prstGeom prst="rect">
            <a:avLst/>
          </a:prstGeom>
        </p:spPr>
        <p:txBody>
          <a:bodyPr/>
          <a:lstStyle>
            <a:lvl1pPr marL="0" indent="0">
              <a:buNone/>
              <a:defRPr sz="2800"/>
            </a:lvl1pPr>
          </a:lstStyle>
          <a:p>
            <a:pPr lvl="0"/>
            <a:r>
              <a:rPr lang="en-US" dirty="0"/>
              <a:t>11</a:t>
            </a:r>
          </a:p>
        </p:txBody>
      </p:sp>
      <p:sp>
        <p:nvSpPr>
          <p:cNvPr id="49" name="Text Placeholder 38">
            <a:extLst>
              <a:ext uri="{FF2B5EF4-FFF2-40B4-BE49-F238E27FC236}">
                <a16:creationId xmlns:a16="http://schemas.microsoft.com/office/drawing/2014/main" id="{FFD25A2C-0CC7-4745-82F6-D07204B7E58A}"/>
              </a:ext>
            </a:extLst>
          </p:cNvPr>
          <p:cNvSpPr>
            <a:spLocks noGrp="1"/>
          </p:cNvSpPr>
          <p:nvPr>
            <p:ph type="body" sz="quarter" idx="37" hasCustomPrompt="1"/>
          </p:nvPr>
        </p:nvSpPr>
        <p:spPr>
          <a:xfrm>
            <a:off x="6303171" y="4212433"/>
            <a:ext cx="648335" cy="481012"/>
          </a:xfrm>
          <a:prstGeom prst="rect">
            <a:avLst/>
          </a:prstGeom>
        </p:spPr>
        <p:txBody>
          <a:bodyPr/>
          <a:lstStyle>
            <a:lvl1pPr marL="0" indent="0">
              <a:buNone/>
              <a:defRPr sz="2800"/>
            </a:lvl1pPr>
          </a:lstStyle>
          <a:p>
            <a:pPr lvl="0"/>
            <a:r>
              <a:rPr lang="en-US" dirty="0"/>
              <a:t>12</a:t>
            </a:r>
          </a:p>
        </p:txBody>
      </p:sp>
      <p:sp>
        <p:nvSpPr>
          <p:cNvPr id="50" name="Text Placeholder 38">
            <a:extLst>
              <a:ext uri="{FF2B5EF4-FFF2-40B4-BE49-F238E27FC236}">
                <a16:creationId xmlns:a16="http://schemas.microsoft.com/office/drawing/2014/main" id="{CC3B09E5-8E9E-4478-B2CE-185B6C51290C}"/>
              </a:ext>
            </a:extLst>
          </p:cNvPr>
          <p:cNvSpPr>
            <a:spLocks noGrp="1"/>
          </p:cNvSpPr>
          <p:nvPr>
            <p:ph type="body" sz="quarter" idx="38" hasCustomPrompt="1"/>
          </p:nvPr>
        </p:nvSpPr>
        <p:spPr>
          <a:xfrm>
            <a:off x="6303171" y="4875373"/>
            <a:ext cx="648335" cy="481012"/>
          </a:xfrm>
          <a:prstGeom prst="rect">
            <a:avLst/>
          </a:prstGeom>
        </p:spPr>
        <p:txBody>
          <a:bodyPr/>
          <a:lstStyle>
            <a:lvl1pPr marL="0" indent="0">
              <a:buNone/>
              <a:defRPr sz="2800"/>
            </a:lvl1pPr>
          </a:lstStyle>
          <a:p>
            <a:pPr lvl="0"/>
            <a:r>
              <a:rPr lang="en-US" dirty="0"/>
              <a:t>13</a:t>
            </a:r>
          </a:p>
        </p:txBody>
      </p:sp>
      <p:sp>
        <p:nvSpPr>
          <p:cNvPr id="51" name="Rectangle 50">
            <a:extLst>
              <a:ext uri="{FF2B5EF4-FFF2-40B4-BE49-F238E27FC236}">
                <a16:creationId xmlns:a16="http://schemas.microsoft.com/office/drawing/2014/main" id="{183A1EB5-8BA4-43BE-839F-9B135D725028}"/>
              </a:ext>
            </a:extLst>
          </p:cNvPr>
          <p:cNvSpPr/>
          <p:nvPr userDrawn="1"/>
        </p:nvSpPr>
        <p:spPr bwMode="auto">
          <a:xfrm rot="5400000">
            <a:off x="6951505" y="1754347"/>
            <a:ext cx="365125" cy="53975"/>
          </a:xfrm>
          <a:prstGeom prst="rect">
            <a:avLst/>
          </a:prstGeom>
          <a:solidFill>
            <a:srgbClr val="19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52" name="Rectangle 51">
            <a:extLst>
              <a:ext uri="{FF2B5EF4-FFF2-40B4-BE49-F238E27FC236}">
                <a16:creationId xmlns:a16="http://schemas.microsoft.com/office/drawing/2014/main" id="{7ADEA76E-2A0D-4F92-8A6E-D02D31B51DEC}"/>
              </a:ext>
            </a:extLst>
          </p:cNvPr>
          <p:cNvSpPr/>
          <p:nvPr userDrawn="1"/>
        </p:nvSpPr>
        <p:spPr bwMode="auto">
          <a:xfrm rot="5400000">
            <a:off x="6953886" y="2415541"/>
            <a:ext cx="363538" cy="57150"/>
          </a:xfrm>
          <a:prstGeom prst="rect">
            <a:avLst/>
          </a:prstGeom>
          <a:solidFill>
            <a:srgbClr val="4CA7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53" name="Rectangle 52">
            <a:extLst>
              <a:ext uri="{FF2B5EF4-FFF2-40B4-BE49-F238E27FC236}">
                <a16:creationId xmlns:a16="http://schemas.microsoft.com/office/drawing/2014/main" id="{F7EC018F-1C87-4F9A-9516-F8A391C6B6B5}"/>
              </a:ext>
            </a:extLst>
          </p:cNvPr>
          <p:cNvSpPr/>
          <p:nvPr userDrawn="1"/>
        </p:nvSpPr>
        <p:spPr bwMode="auto">
          <a:xfrm rot="5400000">
            <a:off x="6953886" y="3079116"/>
            <a:ext cx="363538" cy="57150"/>
          </a:xfrm>
          <a:prstGeom prst="rect">
            <a:avLst/>
          </a:prstGeom>
          <a:solidFill>
            <a:srgbClr val="7FC0E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54" name="Rectangle 53">
            <a:extLst>
              <a:ext uri="{FF2B5EF4-FFF2-40B4-BE49-F238E27FC236}">
                <a16:creationId xmlns:a16="http://schemas.microsoft.com/office/drawing/2014/main" id="{10C3232A-7EEA-484A-AFF0-E3892DB91970}"/>
              </a:ext>
            </a:extLst>
          </p:cNvPr>
          <p:cNvSpPr/>
          <p:nvPr userDrawn="1"/>
        </p:nvSpPr>
        <p:spPr bwMode="auto">
          <a:xfrm rot="5400000">
            <a:off x="6953092" y="3741898"/>
            <a:ext cx="365125" cy="57150"/>
          </a:xfrm>
          <a:prstGeom prst="rect">
            <a:avLst/>
          </a:prstGeom>
          <a:solidFill>
            <a:srgbClr val="7FC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55" name="Rectangle 54">
            <a:extLst>
              <a:ext uri="{FF2B5EF4-FFF2-40B4-BE49-F238E27FC236}">
                <a16:creationId xmlns:a16="http://schemas.microsoft.com/office/drawing/2014/main" id="{217FC444-C09A-4440-B7C3-3E063F03D122}"/>
              </a:ext>
            </a:extLst>
          </p:cNvPr>
          <p:cNvSpPr/>
          <p:nvPr userDrawn="1"/>
        </p:nvSpPr>
        <p:spPr bwMode="auto">
          <a:xfrm rot="5400000">
            <a:off x="6953092" y="4405473"/>
            <a:ext cx="365125" cy="57150"/>
          </a:xfrm>
          <a:prstGeom prst="rect">
            <a:avLst/>
          </a:prstGeom>
          <a:solidFill>
            <a:srgbClr val="B2D9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56" name="Rectangle 55">
            <a:extLst>
              <a:ext uri="{FF2B5EF4-FFF2-40B4-BE49-F238E27FC236}">
                <a16:creationId xmlns:a16="http://schemas.microsoft.com/office/drawing/2014/main" id="{2FDD4360-F2F7-465A-BBB3-799D5BCB0802}"/>
              </a:ext>
            </a:extLst>
          </p:cNvPr>
          <p:cNvSpPr/>
          <p:nvPr userDrawn="1"/>
        </p:nvSpPr>
        <p:spPr bwMode="auto">
          <a:xfrm rot="5400000">
            <a:off x="6953886" y="5068254"/>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
        <p:nvSpPr>
          <p:cNvPr id="57" name="Text Placeholder 38">
            <a:extLst>
              <a:ext uri="{FF2B5EF4-FFF2-40B4-BE49-F238E27FC236}">
                <a16:creationId xmlns:a16="http://schemas.microsoft.com/office/drawing/2014/main" id="{1400EBBC-970A-4F18-A3DC-E0513E973C23}"/>
              </a:ext>
            </a:extLst>
          </p:cNvPr>
          <p:cNvSpPr>
            <a:spLocks noGrp="1"/>
          </p:cNvSpPr>
          <p:nvPr>
            <p:ph type="body" sz="quarter" idx="39" hasCustomPrompt="1"/>
          </p:nvPr>
        </p:nvSpPr>
        <p:spPr>
          <a:xfrm>
            <a:off x="6303171" y="5538313"/>
            <a:ext cx="648335" cy="481012"/>
          </a:xfrm>
          <a:prstGeom prst="rect">
            <a:avLst/>
          </a:prstGeom>
        </p:spPr>
        <p:txBody>
          <a:bodyPr/>
          <a:lstStyle>
            <a:lvl1pPr marL="0" indent="0">
              <a:buNone/>
              <a:defRPr sz="2800"/>
            </a:lvl1pPr>
          </a:lstStyle>
          <a:p>
            <a:pPr lvl="0"/>
            <a:r>
              <a:rPr lang="en-US" dirty="0"/>
              <a:t>14</a:t>
            </a:r>
          </a:p>
        </p:txBody>
      </p:sp>
      <p:sp>
        <p:nvSpPr>
          <p:cNvPr id="58" name="Text Placeholder 31">
            <a:extLst>
              <a:ext uri="{FF2B5EF4-FFF2-40B4-BE49-F238E27FC236}">
                <a16:creationId xmlns:a16="http://schemas.microsoft.com/office/drawing/2014/main" id="{6B5E295A-2F43-4E50-87A6-8A382DAF92A5}"/>
              </a:ext>
            </a:extLst>
          </p:cNvPr>
          <p:cNvSpPr>
            <a:spLocks noGrp="1"/>
          </p:cNvSpPr>
          <p:nvPr>
            <p:ph type="body" sz="quarter" idx="40" hasCustomPrompt="1"/>
          </p:nvPr>
        </p:nvSpPr>
        <p:spPr>
          <a:xfrm>
            <a:off x="7364255" y="5574031"/>
            <a:ext cx="3924100" cy="409576"/>
          </a:xfrm>
          <a:prstGeom prst="rect">
            <a:avLst/>
          </a:prstGeom>
        </p:spPr>
        <p:txBody>
          <a:bodyPr/>
          <a:lstStyle>
            <a:lvl1pPr marL="0" indent="0">
              <a:buNone/>
              <a:defRPr sz="2400">
                <a:solidFill>
                  <a:schemeClr val="bg1"/>
                </a:solidFill>
              </a:defRPr>
            </a:lvl1pPr>
          </a:lstStyle>
          <a:p>
            <a:pPr lvl="0"/>
            <a:r>
              <a:rPr lang="en-US" dirty="0"/>
              <a:t>Contents Title</a:t>
            </a:r>
          </a:p>
        </p:txBody>
      </p:sp>
      <p:sp>
        <p:nvSpPr>
          <p:cNvPr id="65" name="Rectangle 64">
            <a:extLst>
              <a:ext uri="{FF2B5EF4-FFF2-40B4-BE49-F238E27FC236}">
                <a16:creationId xmlns:a16="http://schemas.microsoft.com/office/drawing/2014/main" id="{1BEE4EE0-C646-4214-9369-C39171CA540B}"/>
              </a:ext>
            </a:extLst>
          </p:cNvPr>
          <p:cNvSpPr/>
          <p:nvPr userDrawn="1"/>
        </p:nvSpPr>
        <p:spPr bwMode="auto">
          <a:xfrm rot="5400000">
            <a:off x="6956823" y="5732928"/>
            <a:ext cx="363537" cy="57150"/>
          </a:xfrm>
          <a:prstGeom prst="rect">
            <a:avLst/>
          </a:prstGeom>
          <a:solidFill>
            <a:srgbClr val="B2D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lumMod val="40000"/>
                  <a:lumOff val="60000"/>
                </a:schemeClr>
              </a:solidFill>
            </a:endParaRPr>
          </a:p>
        </p:txBody>
      </p:sp>
    </p:spTree>
    <p:extLst>
      <p:ext uri="{BB962C8B-B14F-4D97-AF65-F5344CB8AC3E}">
        <p14:creationId xmlns:p14="http://schemas.microsoft.com/office/powerpoint/2010/main" val="21524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fade">
                                      <p:cBhvr>
                                        <p:cTn id="10" dur="500"/>
                                        <p:tgtEl>
                                          <p:spTgt spid="3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500"/>
                                        <p:tgtEl>
                                          <p:spTgt spid="4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500"/>
                                        <p:tgtEl>
                                          <p:spTgt spid="4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animEffect transition="in" filter="fade">
                                      <p:cBhvr>
                                        <p:cTn id="40" dur="500"/>
                                        <p:tgtEl>
                                          <p:spTgt spid="4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fade">
                                      <p:cBhvr>
                                        <p:cTn id="61" dur="500"/>
                                        <p:tgtEl>
                                          <p:spTgt spid="23">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500"/>
                                        <p:tgtEl>
                                          <p:spTgt spid="28">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Effect transition="in" filter="fade">
                                      <p:cBhvr>
                                        <p:cTn id="78" dur="500"/>
                                        <p:tgtEl>
                                          <p:spTgt spid="2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xEl>
                                              <p:pRg st="0" end="0"/>
                                            </p:txEl>
                                          </p:spTgt>
                                        </p:tgtEl>
                                        <p:attrNameLst>
                                          <p:attrName>style.visibility</p:attrName>
                                        </p:attrNameLst>
                                      </p:cBhvr>
                                      <p:to>
                                        <p:strVal val="visible"/>
                                      </p:to>
                                    </p:set>
                                    <p:animEffect transition="in" filter="fade">
                                      <p:cBhvr>
                                        <p:cTn id="81" dur="500"/>
                                        <p:tgtEl>
                                          <p:spTgt spid="30">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Effect transition="in" filter="fade">
                                      <p:cBhvr>
                                        <p:cTn id="84" dur="500"/>
                                        <p:tgtEl>
                                          <p:spTgt spid="31">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xEl>
                                              <p:pRg st="0" end="0"/>
                                            </p:txEl>
                                          </p:spTgt>
                                        </p:tgtEl>
                                        <p:attrNameLst>
                                          <p:attrName>style.visibility</p:attrName>
                                        </p:attrNameLst>
                                      </p:cBhvr>
                                      <p:to>
                                        <p:strVal val="visible"/>
                                      </p:to>
                                    </p:set>
                                    <p:animEffect transition="in" filter="fade">
                                      <p:cBhvr>
                                        <p:cTn id="87" dur="500"/>
                                        <p:tgtEl>
                                          <p:spTgt spid="38">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xEl>
                                              <p:pRg st="0" end="0"/>
                                            </p:txEl>
                                          </p:spTgt>
                                        </p:tgtEl>
                                        <p:attrNameLst>
                                          <p:attrName>style.visibility</p:attrName>
                                        </p:attrNameLst>
                                      </p:cBhvr>
                                      <p:to>
                                        <p:strVal val="visible"/>
                                      </p:to>
                                    </p:set>
                                    <p:animEffect transition="in" filter="fade">
                                      <p:cBhvr>
                                        <p:cTn id="90" dur="500"/>
                                        <p:tgtEl>
                                          <p:spTgt spid="45">
                                            <p:txEl>
                                              <p:pRg st="0" end="0"/>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fade">
                                      <p:cBhvr>
                                        <p:cTn id="93" dur="500"/>
                                        <p:tgtEl>
                                          <p:spTgt spid="46">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xEl>
                                              <p:pRg st="0" end="0"/>
                                            </p:txEl>
                                          </p:spTgt>
                                        </p:tgtEl>
                                        <p:attrNameLst>
                                          <p:attrName>style.visibility</p:attrName>
                                        </p:attrNameLst>
                                      </p:cBhvr>
                                      <p:to>
                                        <p:strVal val="visible"/>
                                      </p:to>
                                    </p:set>
                                    <p:animEffect transition="in" filter="fade">
                                      <p:cBhvr>
                                        <p:cTn id="96" dur="500"/>
                                        <p:tgtEl>
                                          <p:spTgt spid="47">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xEl>
                                              <p:pRg st="0" end="0"/>
                                            </p:txEl>
                                          </p:spTgt>
                                        </p:tgtEl>
                                        <p:attrNameLst>
                                          <p:attrName>style.visibility</p:attrName>
                                        </p:attrNameLst>
                                      </p:cBhvr>
                                      <p:to>
                                        <p:strVal val="visible"/>
                                      </p:to>
                                    </p:set>
                                    <p:animEffect transition="in" filter="fade">
                                      <p:cBhvr>
                                        <p:cTn id="99" dur="500"/>
                                        <p:tgtEl>
                                          <p:spTgt spid="48">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xEl>
                                              <p:pRg st="0" end="0"/>
                                            </p:txEl>
                                          </p:spTgt>
                                        </p:tgtEl>
                                        <p:attrNameLst>
                                          <p:attrName>style.visibility</p:attrName>
                                        </p:attrNameLst>
                                      </p:cBhvr>
                                      <p:to>
                                        <p:strVal val="visible"/>
                                      </p:to>
                                    </p:set>
                                    <p:animEffect transition="in" filter="fade">
                                      <p:cBhvr>
                                        <p:cTn id="102" dur="500"/>
                                        <p:tgtEl>
                                          <p:spTgt spid="49">
                                            <p:txEl>
                                              <p:pRg st="0" end="0"/>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0">
                                            <p:txEl>
                                              <p:pRg st="0" end="0"/>
                                            </p:txEl>
                                          </p:spTgt>
                                        </p:tgtEl>
                                        <p:attrNameLst>
                                          <p:attrName>style.visibility</p:attrName>
                                        </p:attrNameLst>
                                      </p:cBhvr>
                                      <p:to>
                                        <p:strVal val="visible"/>
                                      </p:to>
                                    </p:set>
                                    <p:animEffect transition="in" filter="fade">
                                      <p:cBhvr>
                                        <p:cTn id="105" dur="500"/>
                                        <p:tgtEl>
                                          <p:spTgt spid="50">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7">
                                            <p:txEl>
                                              <p:pRg st="0" end="0"/>
                                            </p:txEl>
                                          </p:spTgt>
                                        </p:tgtEl>
                                        <p:attrNameLst>
                                          <p:attrName>style.visibility</p:attrName>
                                        </p:attrNameLst>
                                      </p:cBhvr>
                                      <p:to>
                                        <p:strVal val="visible"/>
                                      </p:to>
                                    </p:set>
                                    <p:animEffect transition="in" filter="fade">
                                      <p:cBhvr>
                                        <p:cTn id="126" dur="500"/>
                                        <p:tgtEl>
                                          <p:spTgt spid="57">
                                            <p:txEl>
                                              <p:pRg st="0" end="0"/>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8">
                                            <p:txEl>
                                              <p:pRg st="0" end="0"/>
                                            </p:txEl>
                                          </p:spTgt>
                                        </p:tgtEl>
                                        <p:attrNameLst>
                                          <p:attrName>style.visibility</p:attrName>
                                        </p:attrNameLst>
                                      </p:cBhvr>
                                      <p:to>
                                        <p:strVal val="visible"/>
                                      </p:to>
                                    </p:set>
                                    <p:animEffect transition="in" filter="fade">
                                      <p:cBhvr>
                                        <p:cTn id="129" dur="500"/>
                                        <p:tgtEl>
                                          <p:spTgt spid="58">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59" grpId="0" animBg="1"/>
      <p:bldP spid="60" grpId="0" animBg="1"/>
      <p:bldP spid="61" grpId="0" animBg="1"/>
      <p:bldP spid="62" grpId="0" animBg="1"/>
      <p:bldP spid="63" grpId="0" animBg="1"/>
      <p:bldP spid="64" grpId="0" animBg="1"/>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animBg="1"/>
      <p:bldP spid="54" grpId="0" animBg="1"/>
      <p:bldP spid="55" grpId="0" animBg="1"/>
      <p:bldP spid="56" grpId="0" animBg="1"/>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 One">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1627188"/>
            <a:ext cx="1828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p:cNvCxnSpPr>
          <p:nvPr/>
        </p:nvCxnSpPr>
        <p:spPr>
          <a:xfrm>
            <a:off x="1338263" y="3659188"/>
            <a:ext cx="1303337" cy="0"/>
          </a:xfrm>
          <a:prstGeom prst="line">
            <a:avLst/>
          </a:prstGeom>
          <a:ln w="28575">
            <a:solidFill>
              <a:srgbClr val="66B4E3"/>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1219200" y="2854327"/>
            <a:ext cx="8112369" cy="704851"/>
          </a:xfrm>
          <a:prstGeom prst="rect">
            <a:avLst/>
          </a:prstGeom>
        </p:spPr>
        <p:txBody>
          <a:bodyPr/>
          <a:lstStyle>
            <a:lvl1pPr marL="0" indent="0">
              <a:buNone/>
              <a:defRPr sz="4800" baseline="0">
                <a:solidFill>
                  <a:srgbClr val="66B4E3"/>
                </a:solidFill>
              </a:defRPr>
            </a:lvl1pPr>
          </a:lstStyle>
          <a:p>
            <a:pPr lvl="0"/>
            <a:r>
              <a:rPr lang="en-US"/>
              <a:t>EDIT MASTER TEXT STYLES</a:t>
            </a:r>
          </a:p>
        </p:txBody>
      </p:sp>
      <p:sp>
        <p:nvSpPr>
          <p:cNvPr id="22" name="Text Placeholder 5"/>
          <p:cNvSpPr>
            <a:spLocks noGrp="1"/>
          </p:cNvSpPr>
          <p:nvPr>
            <p:ph type="body" sz="quarter" idx="11" hasCustomPrompt="1"/>
          </p:nvPr>
        </p:nvSpPr>
        <p:spPr>
          <a:xfrm>
            <a:off x="1219200" y="3843949"/>
            <a:ext cx="6862762" cy="502751"/>
          </a:xfrm>
          <a:prstGeom prst="rect">
            <a:avLst/>
          </a:prstGeom>
        </p:spPr>
        <p:txBody>
          <a:bodyPr/>
          <a:lstStyle>
            <a:lvl1pPr marL="0" indent="0">
              <a:buNone/>
              <a:defRPr sz="2400">
                <a:solidFill>
                  <a:srgbClr val="66B4E3"/>
                </a:solidFill>
              </a:defRPr>
            </a:lvl1pPr>
          </a:lstStyle>
          <a:p>
            <a:pPr lvl="0"/>
            <a:r>
              <a:rPr lang="en-US"/>
              <a:t>EDIT MASTER TEXT STYLES</a:t>
            </a:r>
          </a:p>
        </p:txBody>
      </p:sp>
      <p:sp>
        <p:nvSpPr>
          <p:cNvPr id="23" name="Text Placeholder 5"/>
          <p:cNvSpPr>
            <a:spLocks noGrp="1"/>
          </p:cNvSpPr>
          <p:nvPr>
            <p:ph type="body" sz="quarter" idx="12" hasCustomPrompt="1"/>
          </p:nvPr>
        </p:nvSpPr>
        <p:spPr>
          <a:xfrm>
            <a:off x="1219200" y="4921189"/>
            <a:ext cx="6862762" cy="429784"/>
          </a:xfrm>
          <a:prstGeom prst="rect">
            <a:avLst/>
          </a:prstGeom>
        </p:spPr>
        <p:txBody>
          <a:bodyPr/>
          <a:lstStyle>
            <a:lvl1pPr marL="0" indent="0">
              <a:buNone/>
              <a:defRPr sz="1800">
                <a:solidFill>
                  <a:srgbClr val="66B4E3"/>
                </a:solidFill>
              </a:defRPr>
            </a:lvl1pPr>
          </a:lstStyle>
          <a:p>
            <a:pPr lvl="0"/>
            <a:r>
              <a:rPr lang="en-US"/>
              <a:t>Edit Master text styles (Presenter Name)</a:t>
            </a:r>
          </a:p>
        </p:txBody>
      </p:sp>
      <p:sp>
        <p:nvSpPr>
          <p:cNvPr id="24" name="Text Placeholder 5"/>
          <p:cNvSpPr>
            <a:spLocks noGrp="1"/>
          </p:cNvSpPr>
          <p:nvPr>
            <p:ph type="body" sz="quarter" idx="13" hasCustomPrompt="1"/>
          </p:nvPr>
        </p:nvSpPr>
        <p:spPr>
          <a:xfrm>
            <a:off x="1219200" y="5350973"/>
            <a:ext cx="6862762" cy="429784"/>
          </a:xfrm>
          <a:prstGeom prst="rect">
            <a:avLst/>
          </a:prstGeom>
        </p:spPr>
        <p:txBody>
          <a:bodyPr/>
          <a:lstStyle>
            <a:lvl1pPr marL="0" indent="0">
              <a:buNone/>
              <a:defRPr sz="1800" b="0">
                <a:solidFill>
                  <a:schemeClr val="bg1"/>
                </a:solidFill>
              </a:defRPr>
            </a:lvl1pPr>
          </a:lstStyle>
          <a:p>
            <a:pPr lvl="0"/>
            <a:r>
              <a:rPr lang="en-US"/>
              <a:t>Edit Master text styles (Date)</a:t>
            </a:r>
          </a:p>
        </p:txBody>
      </p:sp>
    </p:spTree>
    <p:extLst>
      <p:ext uri="{BB962C8B-B14F-4D97-AF65-F5344CB8AC3E}">
        <p14:creationId xmlns:p14="http://schemas.microsoft.com/office/powerpoint/2010/main" val="17323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ipe(up)">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animEffect transition="in" filter="wipe(up)">
                                      <p:cBhvr>
                                        <p:cTn id="26" dur="500"/>
                                        <p:tgtEl>
                                          <p:spTgt spid="23">
                                            <p:txEl>
                                              <p:pRg st="0" end="0"/>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wipe(up)">
                                      <p:cBhvr>
                                        <p:cTn id="2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1"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500"/>
                        <p:tgtEl>
                          <p:spTgt spid="6"/>
                        </p:tgtEl>
                      </p:cBhvr>
                    </p:animEffect>
                  </p:childTnLst>
                </p:cTn>
              </p:par>
            </p:tnLst>
          </p:tmpl>
        </p:tmplLst>
      </p:bldP>
      <p:bldP spid="22" grpId="0" build="p">
        <p:tmplLst>
          <p:tmpl lvl="1">
            <p:tnLst>
              <p:par>
                <p:cTn presetID="22" presetClass="entr" presetSubtype="1"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13" name="Footer Placeholder 4"/>
          <p:cNvSpPr>
            <a:spLocks noGrp="1"/>
          </p:cNvSpPr>
          <p:nvPr>
            <p:ph type="ftr" sz="quarter" idx="22"/>
          </p:nvPr>
        </p:nvSpPr>
        <p:spPr/>
        <p:txBody>
          <a:bodyPr/>
          <a:lstStyle>
            <a:lvl1pPr>
              <a:defRPr/>
            </a:lvl1pPr>
          </a:lstStyle>
          <a:p>
            <a:pPr>
              <a:defRPr/>
            </a:pPr>
            <a:r>
              <a:rPr lang="en-US" dirty="0"/>
              <a:t>Confidential | Copyright 2022 FINRA</a:t>
            </a:r>
          </a:p>
        </p:txBody>
      </p:sp>
      <p:sp>
        <p:nvSpPr>
          <p:cNvPr id="14" name="Slide Number Placeholder 5"/>
          <p:cNvSpPr>
            <a:spLocks noGrp="1"/>
          </p:cNvSpPr>
          <p:nvPr>
            <p:ph type="sldNum" sz="quarter" idx="23"/>
          </p:nvPr>
        </p:nvSpPr>
        <p:spPr/>
        <p:txBody>
          <a:bodyPr/>
          <a:lstStyle>
            <a:lvl1pPr>
              <a:defRPr/>
            </a:lvl1pPr>
          </a:lstStyle>
          <a:p>
            <a:pPr>
              <a:defRPr/>
            </a:pPr>
            <a:fld id="{EDC22781-FF60-1340-AC32-4FC3DC222DEF}" type="slidenum">
              <a:rPr lang="en-US"/>
              <a:pPr>
                <a:defRPr/>
              </a:pPr>
              <a:t>‹#›</a:t>
            </a:fld>
            <a:endParaRPr lang="en-US" dirty="0"/>
          </a:p>
        </p:txBody>
      </p:sp>
      <p:sp>
        <p:nvSpPr>
          <p:cNvPr id="15" name="Title 1">
            <a:extLst>
              <a:ext uri="{FF2B5EF4-FFF2-40B4-BE49-F238E27FC236}">
                <a16:creationId xmlns:a16="http://schemas.microsoft.com/office/drawing/2014/main" id="{FE26BF69-1BFE-E04A-846E-343D98B639EB}"/>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ltLang="en-US">
                <a:solidFill>
                  <a:srgbClr val="66B4E3"/>
                </a:solidFill>
                <a:latin typeface="Open Sans Semibold" charset="0"/>
                <a:ea typeface="Open Sans Semibold" charset="0"/>
                <a:cs typeface="Open Sans Semibold" charset="0"/>
              </a:rPr>
              <a:t>HEADLINE ONLY</a:t>
            </a:r>
            <a:endParaRPr lang="en-US"/>
          </a:p>
        </p:txBody>
      </p:sp>
    </p:spTree>
    <p:extLst>
      <p:ext uri="{BB962C8B-B14F-4D97-AF65-F5344CB8AC3E}">
        <p14:creationId xmlns:p14="http://schemas.microsoft.com/office/powerpoint/2010/main" val="35094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Footer Placeholder 4"/>
          <p:cNvSpPr>
            <a:spLocks noGrp="1"/>
          </p:cNvSpPr>
          <p:nvPr>
            <p:ph type="ftr" sz="quarter" idx="14"/>
          </p:nvPr>
        </p:nvSpPr>
        <p:spPr/>
        <p:txBody>
          <a:bodyPr/>
          <a:lstStyle>
            <a:lvl1pPr>
              <a:defRPr/>
            </a:lvl1pPr>
          </a:lstStyle>
          <a:p>
            <a:pPr>
              <a:defRPr/>
            </a:pPr>
            <a:r>
              <a:rPr lang="en-US" dirty="0"/>
              <a:t>Confidential | Copyright 2022 FINRA</a:t>
            </a:r>
          </a:p>
        </p:txBody>
      </p:sp>
      <p:sp>
        <p:nvSpPr>
          <p:cNvPr id="5" name="Slide Number Placeholder 5"/>
          <p:cNvSpPr>
            <a:spLocks noGrp="1"/>
          </p:cNvSpPr>
          <p:nvPr>
            <p:ph type="sldNum" sz="quarter" idx="15"/>
          </p:nvPr>
        </p:nvSpPr>
        <p:spPr/>
        <p:txBody>
          <a:bodyPr/>
          <a:lstStyle>
            <a:lvl1pPr>
              <a:defRPr/>
            </a:lvl1pPr>
          </a:lstStyle>
          <a:p>
            <a:pPr>
              <a:defRPr/>
            </a:pPr>
            <a:fld id="{BC2F7D75-134F-5C4C-A479-96D0F825A18F}" type="slidenum">
              <a:rPr lang="en-US"/>
              <a:pPr>
                <a:defRPr/>
              </a:pPr>
              <a:t>‹#›</a:t>
            </a:fld>
            <a:endParaRPr lang="en-US" dirty="0"/>
          </a:p>
        </p:txBody>
      </p:sp>
      <p:sp>
        <p:nvSpPr>
          <p:cNvPr id="7" name="Title 1">
            <a:extLst>
              <a:ext uri="{FF2B5EF4-FFF2-40B4-BE49-F238E27FC236}">
                <a16:creationId xmlns:a16="http://schemas.microsoft.com/office/drawing/2014/main" id="{E21C1A0D-5901-9848-9530-C1D185CD50E4}"/>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BULLETED LIST</a:t>
            </a:r>
          </a:p>
        </p:txBody>
      </p:sp>
      <p:sp>
        <p:nvSpPr>
          <p:cNvPr id="3" name="Text Placeholder 2">
            <a:extLst>
              <a:ext uri="{FF2B5EF4-FFF2-40B4-BE49-F238E27FC236}">
                <a16:creationId xmlns:a16="http://schemas.microsoft.com/office/drawing/2014/main" id="{B033F83A-2F4A-C24A-8AC9-D30377A10132}"/>
              </a:ext>
            </a:extLst>
          </p:cNvPr>
          <p:cNvSpPr>
            <a:spLocks noGrp="1"/>
          </p:cNvSpPr>
          <p:nvPr>
            <p:ph type="body" sz="quarter" idx="16"/>
          </p:nvPr>
        </p:nvSpPr>
        <p:spPr>
          <a:xfrm>
            <a:off x="615950" y="1219200"/>
            <a:ext cx="9829800" cy="4614863"/>
          </a:xfrm>
          <a:prstGeom prst="rect">
            <a:avLst/>
          </a:prstGeom>
        </p:spPr>
        <p:txBody>
          <a:bodyPr/>
          <a:lstStyle>
            <a:lvl1pPr marL="342900" indent="-342900">
              <a:buClr>
                <a:srgbClr val="00B0F0"/>
              </a:buClr>
              <a:buFont typeface="Courier New" panose="02070309020205020404" pitchFamily="49" charset="0"/>
              <a:buChar char="o"/>
              <a:defRPr>
                <a:solidFill>
                  <a:schemeClr val="bg1"/>
                </a:solidFill>
              </a:defRPr>
            </a:lvl1pPr>
            <a:lvl2pPr marL="742950" indent="-285750">
              <a:buClr>
                <a:srgbClr val="00B0F0"/>
              </a:buClr>
              <a:buFont typeface="Courier New" panose="02070309020205020404" pitchFamily="49" charset="0"/>
              <a:buChar char="o"/>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rgbClr val="00B0F0"/>
              </a:buClr>
              <a:buSzPct val="100000"/>
              <a:buFont typeface="Courier New" panose="02070309020205020404" pitchFamily="49" charset="0"/>
              <a:buChar char="o"/>
              <a:defRPr b="0">
                <a:solidFill>
                  <a:schemeClr val="bg1"/>
                </a:solidFill>
              </a:defRPr>
            </a:lvl3pPr>
            <a:lvl4pPr marL="1371600" indent="0">
              <a:buFont typeface="Arial" panose="020B0604020202020204" pitchFamily="34" charset="0"/>
              <a:buNone/>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37024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Footer Placeholder 4"/>
          <p:cNvSpPr>
            <a:spLocks noGrp="1"/>
          </p:cNvSpPr>
          <p:nvPr>
            <p:ph type="ftr" sz="quarter" idx="14"/>
          </p:nvPr>
        </p:nvSpPr>
        <p:spPr/>
        <p:txBody>
          <a:bodyPr/>
          <a:lstStyle>
            <a:lvl1pPr>
              <a:defRPr/>
            </a:lvl1pPr>
          </a:lstStyle>
          <a:p>
            <a:pPr>
              <a:defRPr/>
            </a:pPr>
            <a:r>
              <a:rPr lang="en-US" dirty="0"/>
              <a:t>Confidential | Copyright 2022 FINRA</a:t>
            </a:r>
          </a:p>
        </p:txBody>
      </p:sp>
      <p:sp>
        <p:nvSpPr>
          <p:cNvPr id="5" name="Slide Number Placeholder 5"/>
          <p:cNvSpPr>
            <a:spLocks noGrp="1"/>
          </p:cNvSpPr>
          <p:nvPr>
            <p:ph type="sldNum" sz="quarter" idx="15"/>
          </p:nvPr>
        </p:nvSpPr>
        <p:spPr/>
        <p:txBody>
          <a:bodyPr/>
          <a:lstStyle>
            <a:lvl1pPr>
              <a:defRPr/>
            </a:lvl1pPr>
          </a:lstStyle>
          <a:p>
            <a:pPr>
              <a:defRPr/>
            </a:pPr>
            <a:fld id="{BC2F7D75-134F-5C4C-A479-96D0F825A18F}" type="slidenum">
              <a:rPr lang="en-US"/>
              <a:pPr>
                <a:defRPr/>
              </a:pPr>
              <a:t>‹#›</a:t>
            </a:fld>
            <a:endParaRPr lang="en-US" dirty="0"/>
          </a:p>
        </p:txBody>
      </p:sp>
      <p:sp>
        <p:nvSpPr>
          <p:cNvPr id="7" name="Title 1">
            <a:extLst>
              <a:ext uri="{FF2B5EF4-FFF2-40B4-BE49-F238E27FC236}">
                <a16:creationId xmlns:a16="http://schemas.microsoft.com/office/drawing/2014/main" id="{E21C1A0D-5901-9848-9530-C1D185CD50E4}"/>
              </a:ext>
            </a:extLst>
          </p:cNvPr>
          <p:cNvSpPr>
            <a:spLocks noGrp="1"/>
          </p:cNvSpPr>
          <p:nvPr>
            <p:ph type="title" hasCustomPrompt="1"/>
          </p:nvPr>
        </p:nvSpPr>
        <p:spPr>
          <a:xfrm>
            <a:off x="615951" y="484188"/>
            <a:ext cx="9829312" cy="627062"/>
          </a:xfrm>
          <a:prstGeom prst="rect">
            <a:avLst/>
          </a:prstGeom>
        </p:spPr>
        <p:txBody>
          <a:bodyPr/>
          <a:lstStyle>
            <a:lvl1pPr>
              <a:defRPr>
                <a:solidFill>
                  <a:srgbClr val="66B4E3"/>
                </a:solidFill>
              </a:defRPr>
            </a:lvl1pPr>
          </a:lstStyle>
          <a:p>
            <a:r>
              <a:rPr lang="en-US"/>
              <a:t>NUMBER LIST</a:t>
            </a:r>
          </a:p>
        </p:txBody>
      </p:sp>
      <p:sp>
        <p:nvSpPr>
          <p:cNvPr id="3" name="Text Placeholder 2">
            <a:extLst>
              <a:ext uri="{FF2B5EF4-FFF2-40B4-BE49-F238E27FC236}">
                <a16:creationId xmlns:a16="http://schemas.microsoft.com/office/drawing/2014/main" id="{B033F83A-2F4A-C24A-8AC9-D30377A10132}"/>
              </a:ext>
            </a:extLst>
          </p:cNvPr>
          <p:cNvSpPr>
            <a:spLocks noGrp="1"/>
          </p:cNvSpPr>
          <p:nvPr>
            <p:ph type="body" sz="quarter" idx="16"/>
          </p:nvPr>
        </p:nvSpPr>
        <p:spPr>
          <a:xfrm>
            <a:off x="615950" y="1219200"/>
            <a:ext cx="9829800" cy="4614863"/>
          </a:xfrm>
          <a:prstGeom prst="rect">
            <a:avLst/>
          </a:prstGeom>
        </p:spPr>
        <p:txBody>
          <a:bodyPr/>
          <a:lstStyle>
            <a:lvl1pPr marL="457200" indent="-457200">
              <a:buClr>
                <a:srgbClr val="00B0F0"/>
              </a:buClr>
              <a:buFont typeface="+mj-lt"/>
              <a:buAutoNum type="arabicPeriod"/>
              <a:defRPr>
                <a:solidFill>
                  <a:schemeClr val="bg1"/>
                </a:solidFill>
              </a:defRPr>
            </a:lvl1pPr>
            <a:lvl2pPr marL="800100" indent="-342900">
              <a:buClr>
                <a:srgbClr val="00B0F0"/>
              </a:buClr>
              <a:buFont typeface="+mj-lt"/>
              <a:buAutoNum type="arabicPeriod"/>
              <a:defRPr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257300" indent="-342900">
              <a:buClr>
                <a:srgbClr val="00B0F0"/>
              </a:buClr>
              <a:buSzPct val="100000"/>
              <a:buFont typeface="+mj-lt"/>
              <a:buAutoNum type="arabicPeriod"/>
              <a:defRPr>
                <a:solidFill>
                  <a:schemeClr val="bg1"/>
                </a:solidFill>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33751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ling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E7EDAA-3B0B-6349-92D5-0B77404DFBBE}"/>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027CBFB4-22A4-7840-B868-769882D24E56}"/>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sp>
        <p:nvSpPr>
          <p:cNvPr id="9" name="Text Placeholder 10">
            <a:extLst>
              <a:ext uri="{FF2B5EF4-FFF2-40B4-BE49-F238E27FC236}">
                <a16:creationId xmlns:a16="http://schemas.microsoft.com/office/drawing/2014/main" id="{24CF8C48-17FF-BB45-A7D3-32ADDCA22FCF}"/>
              </a:ext>
            </a:extLst>
          </p:cNvPr>
          <p:cNvSpPr>
            <a:spLocks noGrp="1"/>
          </p:cNvSpPr>
          <p:nvPr>
            <p:ph type="body" sz="quarter" idx="12" hasCustomPrompt="1"/>
          </p:nvPr>
        </p:nvSpPr>
        <p:spPr>
          <a:xfrm>
            <a:off x="3294021" y="3885074"/>
            <a:ext cx="5603958" cy="525460"/>
          </a:xfrm>
          <a:prstGeom prst="rect">
            <a:avLst/>
          </a:prstGeom>
        </p:spPr>
        <p:txBody>
          <a:bodyPr/>
          <a:lstStyle>
            <a:lvl1pPr marL="0" indent="0" algn="ctr">
              <a:buNone/>
              <a:defRPr sz="3800">
                <a:solidFill>
                  <a:srgbClr val="66B4E3"/>
                </a:solidFill>
              </a:defRPr>
            </a:lvl1pPr>
          </a:lstStyle>
          <a:p>
            <a:pPr lvl="0"/>
            <a:r>
              <a:rPr lang="en-US"/>
              <a:t>SECTION HEADLINE</a:t>
            </a:r>
          </a:p>
        </p:txBody>
      </p:sp>
      <p:sp>
        <p:nvSpPr>
          <p:cNvPr id="13" name="Text Placeholder 12">
            <a:extLst>
              <a:ext uri="{FF2B5EF4-FFF2-40B4-BE49-F238E27FC236}">
                <a16:creationId xmlns:a16="http://schemas.microsoft.com/office/drawing/2014/main" id="{99200FC4-88C0-9343-9D5B-E4C22E8A7158}"/>
              </a:ext>
            </a:extLst>
          </p:cNvPr>
          <p:cNvSpPr>
            <a:spLocks noGrp="1"/>
          </p:cNvSpPr>
          <p:nvPr>
            <p:ph type="body" sz="quarter" idx="14" hasCustomPrompt="1"/>
          </p:nvPr>
        </p:nvSpPr>
        <p:spPr>
          <a:xfrm>
            <a:off x="4441030" y="4621442"/>
            <a:ext cx="3309938" cy="508000"/>
          </a:xfrm>
          <a:prstGeom prst="rect">
            <a:avLst/>
          </a:prstGeom>
        </p:spPr>
        <p:txBody>
          <a:bodyPr/>
          <a:lstStyle>
            <a:lvl1pPr marL="0" indent="0" algn="ctr" rtl="0">
              <a:buNone/>
              <a:defRPr>
                <a:solidFill>
                  <a:srgbClr val="233E66"/>
                </a:solidFill>
              </a:defRPr>
            </a:lvl1pPr>
          </a:lstStyle>
          <a:p>
            <a:pPr rtl="0"/>
            <a:r>
              <a:rPr lang="en-US" sz="2000" b="1" i="0" u="none" strike="noStrike" kern="1200" baseline="0">
                <a:solidFill>
                  <a:srgbClr val="FFFFFF"/>
                </a:solidFill>
                <a:latin typeface="Open Sans Semibold" panose="020B0606030504020204" pitchFamily="34" charset="0"/>
              </a:rPr>
              <a:t>Click here to add text</a:t>
            </a:r>
          </a:p>
          <a:p>
            <a:pPr lvl="0"/>
            <a:endParaRPr lang="en-US"/>
          </a:p>
        </p:txBody>
      </p:sp>
      <p:sp>
        <p:nvSpPr>
          <p:cNvPr id="7" name="Text Placeholder 4">
            <a:extLst>
              <a:ext uri="{FF2B5EF4-FFF2-40B4-BE49-F238E27FC236}">
                <a16:creationId xmlns:a16="http://schemas.microsoft.com/office/drawing/2014/main" id="{FC02CAA9-7BC9-194E-99A2-AEA2E0E8A964}"/>
              </a:ext>
            </a:extLst>
          </p:cNvPr>
          <p:cNvSpPr>
            <a:spLocks noGrp="1"/>
          </p:cNvSpPr>
          <p:nvPr>
            <p:ph type="body" sz="quarter" idx="15" hasCustomPrompt="1"/>
          </p:nvPr>
        </p:nvSpPr>
        <p:spPr>
          <a:xfrm>
            <a:off x="4852500" y="1996408"/>
            <a:ext cx="2109788" cy="1701800"/>
          </a:xfrm>
          <a:prstGeom prst="rect">
            <a:avLst/>
          </a:prstGeom>
        </p:spPr>
        <p:txBody>
          <a:bodyPr/>
          <a:lstStyle>
            <a:lvl1pPr marL="0" indent="0" algn="ctr">
              <a:buNone/>
              <a:defRPr sz="14400">
                <a:solidFill>
                  <a:schemeClr val="bg1"/>
                </a:solidFill>
              </a:defRPr>
            </a:lvl1pPr>
          </a:lstStyle>
          <a:p>
            <a:pPr lvl="0"/>
            <a:r>
              <a:rPr lang="en-US"/>
              <a:t>#</a:t>
            </a:r>
          </a:p>
        </p:txBody>
      </p:sp>
    </p:spTree>
    <p:extLst>
      <p:ext uri="{BB962C8B-B14F-4D97-AF65-F5344CB8AC3E}">
        <p14:creationId xmlns:p14="http://schemas.microsoft.com/office/powerpoint/2010/main" val="18086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up)">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13" grpId="0" build="p">
        <p:tmplLst>
          <p:tmpl lvl="1">
            <p:tnLst>
              <p:par>
                <p:cTn presetID="22" presetClass="entr" presetSubtype="1"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ling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C0257CC-87CE-EE48-B57A-F0A59578E956}"/>
              </a:ext>
            </a:extLst>
          </p:cNvPr>
          <p:cNvSpPr>
            <a:spLocks noGrp="1"/>
          </p:cNvSpPr>
          <p:nvPr>
            <p:ph type="ftr" sz="quarter" idx="10"/>
          </p:nvPr>
        </p:nvSpPr>
        <p:spPr/>
        <p:txBody>
          <a:bodyPr/>
          <a:lstStyle/>
          <a:p>
            <a:pPr>
              <a:defRPr/>
            </a:pPr>
            <a:r>
              <a:rPr lang="en-US" dirty="0"/>
              <a:t>Confidential | Copyright 2022 FINRA</a:t>
            </a:r>
          </a:p>
        </p:txBody>
      </p:sp>
      <p:sp>
        <p:nvSpPr>
          <p:cNvPr id="4" name="Slide Number Placeholder 3">
            <a:extLst>
              <a:ext uri="{FF2B5EF4-FFF2-40B4-BE49-F238E27FC236}">
                <a16:creationId xmlns:a16="http://schemas.microsoft.com/office/drawing/2014/main" id="{84264CED-8680-B140-8CB2-D6A982D42930}"/>
              </a:ext>
            </a:extLst>
          </p:cNvPr>
          <p:cNvSpPr>
            <a:spLocks noGrp="1"/>
          </p:cNvSpPr>
          <p:nvPr>
            <p:ph type="sldNum" sz="quarter" idx="11"/>
          </p:nvPr>
        </p:nvSpPr>
        <p:spPr/>
        <p:txBody>
          <a:bodyPr/>
          <a:lstStyle/>
          <a:p>
            <a:pPr>
              <a:defRPr/>
            </a:pPr>
            <a:fld id="{884F0A7A-3AF9-4547-BB76-992D46C71C20}" type="slidenum">
              <a:rPr lang="en-US" smtClean="0"/>
              <a:pPr>
                <a:defRPr/>
              </a:pPr>
              <a:t>‹#›</a:t>
            </a:fld>
            <a:endParaRPr lang="en-US" dirty="0"/>
          </a:p>
        </p:txBody>
      </p:sp>
      <p:cxnSp>
        <p:nvCxnSpPr>
          <p:cNvPr id="9" name="Straight Connector 8">
            <a:extLst>
              <a:ext uri="{FF2B5EF4-FFF2-40B4-BE49-F238E27FC236}">
                <a16:creationId xmlns:a16="http://schemas.microsoft.com/office/drawing/2014/main" id="{684DFC40-ABCE-2645-94C9-BFC3A37DB1FE}"/>
              </a:ext>
            </a:extLst>
          </p:cNvPr>
          <p:cNvCxnSpPr>
            <a:cxnSpLocks/>
          </p:cNvCxnSpPr>
          <p:nvPr userDrawn="1"/>
        </p:nvCxnSpPr>
        <p:spPr>
          <a:xfrm>
            <a:off x="2254250" y="2841625"/>
            <a:ext cx="0" cy="755650"/>
          </a:xfrm>
          <a:prstGeom prst="line">
            <a:avLst/>
          </a:prstGeom>
          <a:ln w="28575">
            <a:solidFill>
              <a:srgbClr val="66B4E3"/>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F328ED4-2CE0-2042-89B3-5D6DF3C3B953}"/>
              </a:ext>
            </a:extLst>
          </p:cNvPr>
          <p:cNvSpPr>
            <a:spLocks noGrp="1"/>
          </p:cNvSpPr>
          <p:nvPr>
            <p:ph type="body" sz="quarter" idx="12" hasCustomPrompt="1"/>
          </p:nvPr>
        </p:nvSpPr>
        <p:spPr>
          <a:xfrm>
            <a:off x="2433638" y="2749327"/>
            <a:ext cx="7256462" cy="525460"/>
          </a:xfrm>
          <a:prstGeom prst="rect">
            <a:avLst/>
          </a:prstGeom>
        </p:spPr>
        <p:txBody>
          <a:bodyPr/>
          <a:lstStyle>
            <a:lvl1pPr marL="0" indent="0">
              <a:buNone/>
              <a:defRPr sz="3800">
                <a:solidFill>
                  <a:srgbClr val="66B4E3"/>
                </a:solidFill>
              </a:defRPr>
            </a:lvl1pPr>
          </a:lstStyle>
          <a:p>
            <a:pPr lvl="0"/>
            <a:r>
              <a:rPr lang="en-US"/>
              <a:t>SECTION HEADLINE</a:t>
            </a:r>
          </a:p>
        </p:txBody>
      </p:sp>
      <p:sp>
        <p:nvSpPr>
          <p:cNvPr id="13" name="Text Placeholder 12">
            <a:extLst>
              <a:ext uri="{FF2B5EF4-FFF2-40B4-BE49-F238E27FC236}">
                <a16:creationId xmlns:a16="http://schemas.microsoft.com/office/drawing/2014/main" id="{29F8FC04-AB78-CE4B-95F6-3B8EA03281F1}"/>
              </a:ext>
            </a:extLst>
          </p:cNvPr>
          <p:cNvSpPr>
            <a:spLocks noGrp="1"/>
          </p:cNvSpPr>
          <p:nvPr>
            <p:ph type="body" sz="quarter" idx="13" hasCustomPrompt="1"/>
          </p:nvPr>
        </p:nvSpPr>
        <p:spPr>
          <a:xfrm>
            <a:off x="2433638" y="3382057"/>
            <a:ext cx="7256462" cy="347662"/>
          </a:xfrm>
          <a:prstGeom prst="rect">
            <a:avLst/>
          </a:prstGeom>
        </p:spPr>
        <p:txBody>
          <a:bodyPr/>
          <a:lstStyle>
            <a:lvl1pPr marL="0" marR="0" indent="0" algn="l" defTabSz="914400" rtl="0" eaLnBrk="1" fontAlgn="base" latinLnBrk="0" hangingPunct="1">
              <a:lnSpc>
                <a:spcPct val="90000"/>
              </a:lnSpc>
              <a:spcBef>
                <a:spcPts val="1000"/>
              </a:spcBef>
              <a:spcAft>
                <a:spcPct val="0"/>
              </a:spcAft>
              <a:buClr>
                <a:schemeClr val="bg1"/>
              </a:buClr>
              <a:buSzTx/>
              <a:buFont typeface="Courier New" charset="0"/>
              <a:buNone/>
              <a:tabLst/>
              <a:defRPr>
                <a:solidFill>
                  <a:srgbClr val="233E66"/>
                </a:solidFill>
              </a:defRPr>
            </a:lvl1pPr>
          </a:lstStyle>
          <a:p>
            <a:pPr marL="0" marR="0" lvl="0" indent="0" algn="l" defTabSz="914400" rtl="0" eaLnBrk="1" fontAlgn="base" latinLnBrk="0" hangingPunct="1">
              <a:lnSpc>
                <a:spcPct val="90000"/>
              </a:lnSpc>
              <a:spcBef>
                <a:spcPts val="1000"/>
              </a:spcBef>
              <a:spcAft>
                <a:spcPct val="0"/>
              </a:spcAft>
              <a:buClr>
                <a:schemeClr val="bg1"/>
              </a:buClr>
              <a:buSzTx/>
              <a:buFont typeface="Courier New" charset="0"/>
              <a:buNone/>
              <a:tabLst/>
              <a:defRPr/>
            </a:pPr>
            <a:r>
              <a:rPr lang="en-US" sz="2000" b="1">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Click here to add text</a:t>
            </a:r>
          </a:p>
          <a:p>
            <a:pPr lvl="0"/>
            <a:endParaRPr lang="en-US"/>
          </a:p>
        </p:txBody>
      </p:sp>
      <p:sp>
        <p:nvSpPr>
          <p:cNvPr id="15" name="Text Placeholder 14">
            <a:extLst>
              <a:ext uri="{FF2B5EF4-FFF2-40B4-BE49-F238E27FC236}">
                <a16:creationId xmlns:a16="http://schemas.microsoft.com/office/drawing/2014/main" id="{66FEB626-DDC2-234F-BEBF-1D698B74D710}"/>
              </a:ext>
            </a:extLst>
          </p:cNvPr>
          <p:cNvSpPr>
            <a:spLocks noGrp="1"/>
          </p:cNvSpPr>
          <p:nvPr>
            <p:ph type="body" sz="quarter" idx="14" hasCustomPrompt="1"/>
          </p:nvPr>
        </p:nvSpPr>
        <p:spPr>
          <a:xfrm>
            <a:off x="316992" y="2558936"/>
            <a:ext cx="1757871" cy="1321027"/>
          </a:xfrm>
          <a:prstGeom prst="rect">
            <a:avLst/>
          </a:prstGeom>
        </p:spPr>
        <p:txBody>
          <a:bodyPr/>
          <a:lstStyle>
            <a:lvl1pPr marL="0" marR="0" indent="0" algn="ctr" defTabSz="914400" rtl="0" eaLnBrk="1" fontAlgn="base" latinLnBrk="0" hangingPunct="1">
              <a:lnSpc>
                <a:spcPct val="90000"/>
              </a:lnSpc>
              <a:spcBef>
                <a:spcPts val="1000"/>
              </a:spcBef>
              <a:spcAft>
                <a:spcPct val="0"/>
              </a:spcAft>
              <a:buClr>
                <a:schemeClr val="bg1"/>
              </a:buClr>
              <a:buSzTx/>
              <a:buFont typeface="Courier New" charset="0"/>
              <a:buNone/>
              <a:tabLst/>
              <a:defRPr sz="9600"/>
            </a:lvl1pPr>
          </a:lstStyle>
          <a:p>
            <a:pPr lvl="0"/>
            <a:r>
              <a:rPr lang="en-US"/>
              <a:t>##</a:t>
            </a:r>
          </a:p>
        </p:txBody>
      </p:sp>
    </p:spTree>
    <p:extLst>
      <p:ext uri="{BB962C8B-B14F-4D97-AF65-F5344CB8AC3E}">
        <p14:creationId xmlns:p14="http://schemas.microsoft.com/office/powerpoint/2010/main" val="19151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5" grpId="0" build="p">
        <p:tmplLst>
          <p:tmpl lvl="1">
            <p:tnLst>
              <p:par>
                <p:cTn presetID="22" presetClass="entr" presetSubtype="8"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Confidential | Copyright 2022 FINRA</a:t>
            </a:r>
          </a:p>
        </p:txBody>
      </p:sp>
      <p:sp>
        <p:nvSpPr>
          <p:cNvPr id="6" name="Slide Number Placeholder 5"/>
          <p:cNvSpPr>
            <a:spLocks noGrp="1"/>
          </p:cNvSpPr>
          <p:nvPr>
            <p:ph type="sldNum" sz="quarter" idx="4"/>
          </p:nvPr>
        </p:nvSpPr>
        <p:spPr>
          <a:xfrm>
            <a:off x="8628063" y="6299200"/>
            <a:ext cx="3175000" cy="422275"/>
          </a:xfrm>
          <a:prstGeom prst="rect">
            <a:avLst/>
          </a:prstGeom>
        </p:spPr>
        <p:txBody>
          <a:bodyPr vert="horz" lIns="91440" tIns="45720" rIns="91440" bIns="45720" rtlCol="0" anchor="ctr"/>
          <a:lstStyle>
            <a:lvl1pPr algn="r" eaLnBrk="1" fontAlgn="auto" hangingPunct="1">
              <a:spcBef>
                <a:spcPts val="0"/>
              </a:spcBef>
              <a:spcAft>
                <a:spcPts val="0"/>
              </a:spcAft>
              <a:defRPr sz="1600" b="1">
                <a:solidFill>
                  <a:srgbClr val="66B4E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84F0A7A-3AF9-4547-BB76-992D46C71C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54" r:id="rId3"/>
    <p:sldLayoutId id="2147483719" r:id="rId4"/>
    <p:sldLayoutId id="2147483728" r:id="rId5"/>
    <p:sldLayoutId id="2147483724" r:id="rId6"/>
    <p:sldLayoutId id="2147483737" r:id="rId7"/>
    <p:sldLayoutId id="2147483727" r:id="rId8"/>
    <p:sldLayoutId id="2147483726" r:id="rId9"/>
    <p:sldLayoutId id="2147483738" r:id="rId10"/>
    <p:sldLayoutId id="2147483739" r:id="rId11"/>
    <p:sldLayoutId id="2147483729" r:id="rId12"/>
    <p:sldLayoutId id="2147483730" r:id="rId13"/>
    <p:sldLayoutId id="2147483743" r:id="rId14"/>
    <p:sldLayoutId id="2147483707" r:id="rId15"/>
    <p:sldLayoutId id="2147483735" r:id="rId16"/>
    <p:sldLayoutId id="2147483708" r:id="rId17"/>
    <p:sldLayoutId id="2147483711" r:id="rId18"/>
    <p:sldLayoutId id="2147483709" r:id="rId19"/>
    <p:sldLayoutId id="2147483710" r:id="rId20"/>
    <p:sldLayoutId id="2147483712" r:id="rId21"/>
    <p:sldLayoutId id="2147483713" r:id="rId22"/>
  </p:sldLayoutIdLst>
  <p:hf hdr="0" dt="0"/>
  <p:txStyles>
    <p:titleStyle>
      <a:lvl1pPr algn="l" rtl="0" eaLnBrk="1" fontAlgn="base" hangingPunct="1">
        <a:lnSpc>
          <a:spcPct val="90000"/>
        </a:lnSpc>
        <a:spcBef>
          <a:spcPct val="0"/>
        </a:spcBef>
        <a:spcAft>
          <a:spcPct val="0"/>
        </a:spcAft>
        <a:defRPr sz="3200" b="1" kern="1200">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2pPr>
      <a:lvl3pPr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3pPr>
      <a:lvl4pPr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4pPr>
      <a:lvl5pPr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5pPr>
      <a:lvl6pPr marL="457200"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6pPr>
      <a:lvl7pPr marL="914400"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7pPr>
      <a:lvl8pPr marL="1371600"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8pPr>
      <a:lvl9pPr marL="1828800" algn="l" rtl="0" eaLnBrk="1" fontAlgn="base" hangingPunct="1">
        <a:lnSpc>
          <a:spcPct val="90000"/>
        </a:lnSpc>
        <a:spcBef>
          <a:spcPct val="0"/>
        </a:spcBef>
        <a:spcAft>
          <a:spcPct val="0"/>
        </a:spcAft>
        <a:defRPr sz="3200" b="1">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9pPr>
    </p:titleStyle>
    <p:bodyStyle>
      <a:lvl1pPr marL="228600" indent="-228600" algn="l" rtl="0" eaLnBrk="1" fontAlgn="base" hangingPunct="1">
        <a:lnSpc>
          <a:spcPct val="90000"/>
        </a:lnSpc>
        <a:spcBef>
          <a:spcPts val="1000"/>
        </a:spcBef>
        <a:spcAft>
          <a:spcPct val="0"/>
        </a:spcAft>
        <a:buClr>
          <a:schemeClr val="bg1"/>
        </a:buClr>
        <a:buFont typeface="Courier New" charset="0"/>
        <a:buChar char="o"/>
        <a:defRPr sz="2000" b="1" kern="1200">
          <a:solidFill>
            <a:srgbClr val="66B4E3"/>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1" fontAlgn="base" hangingPunct="1">
        <a:lnSpc>
          <a:spcPct val="90000"/>
        </a:lnSpc>
        <a:spcBef>
          <a:spcPts val="500"/>
        </a:spcBef>
        <a:spcAft>
          <a:spcPct val="0"/>
        </a:spcAft>
        <a:buClr>
          <a:schemeClr val="bg1"/>
        </a:buClr>
        <a:buFont typeface="Arial" charset="0"/>
        <a:buChar char="•"/>
        <a:defRPr b="1" kern="120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2pPr>
      <a:lvl3pPr marL="1143000" indent="-228600" algn="l" rtl="0" eaLnBrk="1" fontAlgn="base" hangingPunct="1">
        <a:lnSpc>
          <a:spcPct val="90000"/>
        </a:lnSpc>
        <a:spcBef>
          <a:spcPts val="500"/>
        </a:spcBef>
        <a:spcAft>
          <a:spcPct val="0"/>
        </a:spcAft>
        <a:buClr>
          <a:schemeClr val="bg1"/>
        </a:buClr>
        <a:buSzPct val="50000"/>
        <a:buFont typeface="Arial"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lnSpc>
          <a:spcPct val="90000"/>
        </a:lnSpc>
        <a:spcBef>
          <a:spcPts val="500"/>
        </a:spcBef>
        <a:spcAft>
          <a:spcPct val="0"/>
        </a:spcAft>
        <a:buFont typeface="Arial"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lnSpc>
          <a:spcPct val="90000"/>
        </a:lnSpc>
        <a:spcBef>
          <a:spcPts val="500"/>
        </a:spcBef>
        <a:spcAft>
          <a:spcPct val="0"/>
        </a:spcAft>
        <a:buFont typeface="Arial" charset="0"/>
        <a:buChar char="•"/>
        <a:defRPr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24968-4F72-344A-832B-A1404657FFE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Footer Placeholder 2">
            <a:extLst>
              <a:ext uri="{FF2B5EF4-FFF2-40B4-BE49-F238E27FC236}">
                <a16:creationId xmlns:a16="http://schemas.microsoft.com/office/drawing/2014/main" id="{783732CD-6678-DF4E-9F90-6433C38899E5}"/>
              </a:ext>
            </a:extLst>
          </p:cNvPr>
          <p:cNvSpPr>
            <a:spLocks noGrp="1"/>
          </p:cNvSpPr>
          <p:nvPr userDrawn="1"/>
        </p:nvSpPr>
        <p:spPr>
          <a:xfrm>
            <a:off x="4161839" y="6405839"/>
            <a:ext cx="41148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dirty="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Open Sans" charset="0"/>
                <a:ea typeface="+mn-ea"/>
                <a:cs typeface="+mn-cs"/>
              </a:defRPr>
            </a:lvl2pPr>
            <a:lvl3pPr marL="914400" algn="l" rtl="0" eaLnBrk="0" fontAlgn="base" hangingPunct="0">
              <a:spcBef>
                <a:spcPct val="0"/>
              </a:spcBef>
              <a:spcAft>
                <a:spcPct val="0"/>
              </a:spcAft>
              <a:defRPr kern="1200">
                <a:solidFill>
                  <a:schemeClr val="tx1"/>
                </a:solidFill>
                <a:latin typeface="Open Sans" charset="0"/>
                <a:ea typeface="+mn-ea"/>
                <a:cs typeface="+mn-cs"/>
              </a:defRPr>
            </a:lvl3pPr>
            <a:lvl4pPr marL="1371600" algn="l" rtl="0" eaLnBrk="0" fontAlgn="base" hangingPunct="0">
              <a:spcBef>
                <a:spcPct val="0"/>
              </a:spcBef>
              <a:spcAft>
                <a:spcPct val="0"/>
              </a:spcAft>
              <a:defRPr kern="1200">
                <a:solidFill>
                  <a:schemeClr val="tx1"/>
                </a:solidFill>
                <a:latin typeface="Open Sans" charset="0"/>
                <a:ea typeface="+mn-ea"/>
                <a:cs typeface="+mn-cs"/>
              </a:defRPr>
            </a:lvl4pPr>
            <a:lvl5pPr marL="1828800" algn="l" rtl="0" eaLnBrk="0" fontAlgn="base" hangingPunct="0">
              <a:spcBef>
                <a:spcPct val="0"/>
              </a:spcBef>
              <a:spcAft>
                <a:spcPct val="0"/>
              </a:spcAft>
              <a:defRPr kern="1200">
                <a:solidFill>
                  <a:schemeClr val="tx1"/>
                </a:solidFill>
                <a:latin typeface="Open Sans" charset="0"/>
                <a:ea typeface="+mn-ea"/>
                <a:cs typeface="+mn-cs"/>
              </a:defRPr>
            </a:lvl5pPr>
            <a:lvl6pPr marL="2286000" algn="l" defTabSz="914400" rtl="0" eaLnBrk="1" latinLnBrk="0" hangingPunct="1">
              <a:defRPr kern="1200">
                <a:solidFill>
                  <a:schemeClr val="tx1"/>
                </a:solidFill>
                <a:latin typeface="Open Sans" charset="0"/>
                <a:ea typeface="+mn-ea"/>
                <a:cs typeface="+mn-cs"/>
              </a:defRPr>
            </a:lvl6pPr>
            <a:lvl7pPr marL="2743200" algn="l" defTabSz="914400" rtl="0" eaLnBrk="1" latinLnBrk="0" hangingPunct="1">
              <a:defRPr kern="1200">
                <a:solidFill>
                  <a:schemeClr val="tx1"/>
                </a:solidFill>
                <a:latin typeface="Open Sans" charset="0"/>
                <a:ea typeface="+mn-ea"/>
                <a:cs typeface="+mn-cs"/>
              </a:defRPr>
            </a:lvl7pPr>
            <a:lvl8pPr marL="3200400" algn="l" defTabSz="914400" rtl="0" eaLnBrk="1" latinLnBrk="0" hangingPunct="1">
              <a:defRPr kern="1200">
                <a:solidFill>
                  <a:schemeClr val="tx1"/>
                </a:solidFill>
                <a:latin typeface="Open Sans" charset="0"/>
                <a:ea typeface="+mn-ea"/>
                <a:cs typeface="+mn-cs"/>
              </a:defRPr>
            </a:lvl8pPr>
            <a:lvl9pPr marL="3657600" algn="l" defTabSz="914400" rtl="0" eaLnBrk="1" latinLnBrk="0" hangingPunct="1">
              <a:defRPr kern="1200">
                <a:solidFill>
                  <a:schemeClr val="tx1"/>
                </a:solidFill>
                <a:latin typeface="Open Sans" charset="0"/>
                <a:ea typeface="+mn-ea"/>
                <a:cs typeface="+mn-cs"/>
              </a:defRPr>
            </a:lvl9pPr>
          </a:lstStyle>
          <a:p>
            <a:pPr>
              <a:defRPr/>
            </a:pPr>
            <a:r>
              <a:rPr lang="en-US" dirty="0"/>
              <a:t>Confidential | Copyright 2022 FINRA</a:t>
            </a:r>
          </a:p>
        </p:txBody>
      </p:sp>
      <p:sp>
        <p:nvSpPr>
          <p:cNvPr id="10" name="Slide Number Placeholder 3">
            <a:extLst>
              <a:ext uri="{FF2B5EF4-FFF2-40B4-BE49-F238E27FC236}">
                <a16:creationId xmlns:a16="http://schemas.microsoft.com/office/drawing/2014/main" id="{0E2F79CA-2730-AC4D-ACEE-3E2149700017}"/>
              </a:ext>
            </a:extLst>
          </p:cNvPr>
          <p:cNvSpPr>
            <a:spLocks noGrp="1"/>
          </p:cNvSpPr>
          <p:nvPr userDrawn="1"/>
        </p:nvSpPr>
        <p:spPr>
          <a:xfrm>
            <a:off x="8751302" y="6348689"/>
            <a:ext cx="3175000" cy="422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600" b="1" kern="1200">
                <a:solidFill>
                  <a:srgbClr val="66B4E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Open Sans" charset="0"/>
                <a:ea typeface="+mn-ea"/>
                <a:cs typeface="+mn-cs"/>
              </a:defRPr>
            </a:lvl2pPr>
            <a:lvl3pPr marL="914400" algn="l" rtl="0" eaLnBrk="0" fontAlgn="base" hangingPunct="0">
              <a:spcBef>
                <a:spcPct val="0"/>
              </a:spcBef>
              <a:spcAft>
                <a:spcPct val="0"/>
              </a:spcAft>
              <a:defRPr kern="1200">
                <a:solidFill>
                  <a:schemeClr val="tx1"/>
                </a:solidFill>
                <a:latin typeface="Open Sans" charset="0"/>
                <a:ea typeface="+mn-ea"/>
                <a:cs typeface="+mn-cs"/>
              </a:defRPr>
            </a:lvl3pPr>
            <a:lvl4pPr marL="1371600" algn="l" rtl="0" eaLnBrk="0" fontAlgn="base" hangingPunct="0">
              <a:spcBef>
                <a:spcPct val="0"/>
              </a:spcBef>
              <a:spcAft>
                <a:spcPct val="0"/>
              </a:spcAft>
              <a:defRPr kern="1200">
                <a:solidFill>
                  <a:schemeClr val="tx1"/>
                </a:solidFill>
                <a:latin typeface="Open Sans" charset="0"/>
                <a:ea typeface="+mn-ea"/>
                <a:cs typeface="+mn-cs"/>
              </a:defRPr>
            </a:lvl4pPr>
            <a:lvl5pPr marL="1828800" algn="l" rtl="0" eaLnBrk="0" fontAlgn="base" hangingPunct="0">
              <a:spcBef>
                <a:spcPct val="0"/>
              </a:spcBef>
              <a:spcAft>
                <a:spcPct val="0"/>
              </a:spcAft>
              <a:defRPr kern="1200">
                <a:solidFill>
                  <a:schemeClr val="tx1"/>
                </a:solidFill>
                <a:latin typeface="Open Sans" charset="0"/>
                <a:ea typeface="+mn-ea"/>
                <a:cs typeface="+mn-cs"/>
              </a:defRPr>
            </a:lvl5pPr>
            <a:lvl6pPr marL="2286000" algn="l" defTabSz="914400" rtl="0" eaLnBrk="1" latinLnBrk="0" hangingPunct="1">
              <a:defRPr kern="1200">
                <a:solidFill>
                  <a:schemeClr val="tx1"/>
                </a:solidFill>
                <a:latin typeface="Open Sans" charset="0"/>
                <a:ea typeface="+mn-ea"/>
                <a:cs typeface="+mn-cs"/>
              </a:defRPr>
            </a:lvl6pPr>
            <a:lvl7pPr marL="2743200" algn="l" defTabSz="914400" rtl="0" eaLnBrk="1" latinLnBrk="0" hangingPunct="1">
              <a:defRPr kern="1200">
                <a:solidFill>
                  <a:schemeClr val="tx1"/>
                </a:solidFill>
                <a:latin typeface="Open Sans" charset="0"/>
                <a:ea typeface="+mn-ea"/>
                <a:cs typeface="+mn-cs"/>
              </a:defRPr>
            </a:lvl7pPr>
            <a:lvl8pPr marL="3200400" algn="l" defTabSz="914400" rtl="0" eaLnBrk="1" latinLnBrk="0" hangingPunct="1">
              <a:defRPr kern="1200">
                <a:solidFill>
                  <a:schemeClr val="tx1"/>
                </a:solidFill>
                <a:latin typeface="Open Sans" charset="0"/>
                <a:ea typeface="+mn-ea"/>
                <a:cs typeface="+mn-cs"/>
              </a:defRPr>
            </a:lvl8pPr>
            <a:lvl9pPr marL="3657600" algn="l" defTabSz="914400" rtl="0" eaLnBrk="1" latinLnBrk="0" hangingPunct="1">
              <a:defRPr kern="1200">
                <a:solidFill>
                  <a:schemeClr val="tx1"/>
                </a:solidFill>
                <a:latin typeface="Open Sans" charset="0"/>
                <a:ea typeface="+mn-ea"/>
                <a:cs typeface="+mn-cs"/>
              </a:defRPr>
            </a:lvl9pPr>
          </a:lstStyle>
          <a:p>
            <a:pPr>
              <a:defRPr/>
            </a:pPr>
            <a:fld id="{884F0A7A-3AF9-4547-BB76-992D46C71C20}" type="slidenum">
              <a:rPr lang="en-US" smtClean="0"/>
              <a:pPr>
                <a:defRPr/>
              </a:pPr>
              <a:t>‹#›</a:t>
            </a:fld>
            <a:endParaRPr lang="en-US" dirty="0"/>
          </a:p>
        </p:txBody>
      </p:sp>
    </p:spTree>
    <p:extLst>
      <p:ext uri="{BB962C8B-B14F-4D97-AF65-F5344CB8AC3E}">
        <p14:creationId xmlns:p14="http://schemas.microsoft.com/office/powerpoint/2010/main" val="1626127444"/>
      </p:ext>
    </p:extLst>
  </p:cSld>
  <p:clrMap bg1="lt1" tx1="dk1" bg2="lt2" tx2="dk2" accent1="accent1" accent2="accent2" accent3="accent3" accent4="accent4" accent5="accent5" accent6="accent6" hlink="hlink" folHlink="folHlink"/>
  <p:sldLayoutIdLst>
    <p:sldLayoutId id="214748374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E8D54A4-7885-EF4C-8906-E05CED3427B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Footer Placeholder 2">
            <a:extLst>
              <a:ext uri="{FF2B5EF4-FFF2-40B4-BE49-F238E27FC236}">
                <a16:creationId xmlns:a16="http://schemas.microsoft.com/office/drawing/2014/main" id="{F1A2D3AA-79A6-9746-80AA-E573A5DC39D2}"/>
              </a:ext>
            </a:extLst>
          </p:cNvPr>
          <p:cNvSpPr>
            <a:spLocks noGrp="1"/>
          </p:cNvSpPr>
          <p:nvPr userDrawn="1"/>
        </p:nvSpPr>
        <p:spPr>
          <a:xfrm>
            <a:off x="4161839" y="6405839"/>
            <a:ext cx="4114800" cy="365125"/>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dirty="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Open Sans" charset="0"/>
                <a:ea typeface="+mn-ea"/>
                <a:cs typeface="+mn-cs"/>
              </a:defRPr>
            </a:lvl2pPr>
            <a:lvl3pPr marL="914400" algn="l" rtl="0" eaLnBrk="0" fontAlgn="base" hangingPunct="0">
              <a:spcBef>
                <a:spcPct val="0"/>
              </a:spcBef>
              <a:spcAft>
                <a:spcPct val="0"/>
              </a:spcAft>
              <a:defRPr kern="1200">
                <a:solidFill>
                  <a:schemeClr val="tx1"/>
                </a:solidFill>
                <a:latin typeface="Open Sans" charset="0"/>
                <a:ea typeface="+mn-ea"/>
                <a:cs typeface="+mn-cs"/>
              </a:defRPr>
            </a:lvl3pPr>
            <a:lvl4pPr marL="1371600" algn="l" rtl="0" eaLnBrk="0" fontAlgn="base" hangingPunct="0">
              <a:spcBef>
                <a:spcPct val="0"/>
              </a:spcBef>
              <a:spcAft>
                <a:spcPct val="0"/>
              </a:spcAft>
              <a:defRPr kern="1200">
                <a:solidFill>
                  <a:schemeClr val="tx1"/>
                </a:solidFill>
                <a:latin typeface="Open Sans" charset="0"/>
                <a:ea typeface="+mn-ea"/>
                <a:cs typeface="+mn-cs"/>
              </a:defRPr>
            </a:lvl4pPr>
            <a:lvl5pPr marL="1828800" algn="l" rtl="0" eaLnBrk="0" fontAlgn="base" hangingPunct="0">
              <a:spcBef>
                <a:spcPct val="0"/>
              </a:spcBef>
              <a:spcAft>
                <a:spcPct val="0"/>
              </a:spcAft>
              <a:defRPr kern="1200">
                <a:solidFill>
                  <a:schemeClr val="tx1"/>
                </a:solidFill>
                <a:latin typeface="Open Sans" charset="0"/>
                <a:ea typeface="+mn-ea"/>
                <a:cs typeface="+mn-cs"/>
              </a:defRPr>
            </a:lvl5pPr>
            <a:lvl6pPr marL="2286000" algn="l" defTabSz="914400" rtl="0" eaLnBrk="1" latinLnBrk="0" hangingPunct="1">
              <a:defRPr kern="1200">
                <a:solidFill>
                  <a:schemeClr val="tx1"/>
                </a:solidFill>
                <a:latin typeface="Open Sans" charset="0"/>
                <a:ea typeface="+mn-ea"/>
                <a:cs typeface="+mn-cs"/>
              </a:defRPr>
            </a:lvl6pPr>
            <a:lvl7pPr marL="2743200" algn="l" defTabSz="914400" rtl="0" eaLnBrk="1" latinLnBrk="0" hangingPunct="1">
              <a:defRPr kern="1200">
                <a:solidFill>
                  <a:schemeClr val="tx1"/>
                </a:solidFill>
                <a:latin typeface="Open Sans" charset="0"/>
                <a:ea typeface="+mn-ea"/>
                <a:cs typeface="+mn-cs"/>
              </a:defRPr>
            </a:lvl7pPr>
            <a:lvl8pPr marL="3200400" algn="l" defTabSz="914400" rtl="0" eaLnBrk="1" latinLnBrk="0" hangingPunct="1">
              <a:defRPr kern="1200">
                <a:solidFill>
                  <a:schemeClr val="tx1"/>
                </a:solidFill>
                <a:latin typeface="Open Sans" charset="0"/>
                <a:ea typeface="+mn-ea"/>
                <a:cs typeface="+mn-cs"/>
              </a:defRPr>
            </a:lvl8pPr>
            <a:lvl9pPr marL="3657600" algn="l" defTabSz="914400" rtl="0" eaLnBrk="1" latinLnBrk="0" hangingPunct="1">
              <a:defRPr kern="1200">
                <a:solidFill>
                  <a:schemeClr val="tx1"/>
                </a:solidFill>
                <a:latin typeface="Open Sans" charset="0"/>
                <a:ea typeface="+mn-ea"/>
                <a:cs typeface="+mn-cs"/>
              </a:defRPr>
            </a:lvl9pPr>
          </a:lstStyle>
          <a:p>
            <a:pPr>
              <a:defRPr/>
            </a:pPr>
            <a:r>
              <a:rPr lang="en-US" dirty="0"/>
              <a:t>Confidential | Copyright 2022 FINRA</a:t>
            </a:r>
          </a:p>
        </p:txBody>
      </p:sp>
      <p:sp>
        <p:nvSpPr>
          <p:cNvPr id="10" name="Slide Number Placeholder 3">
            <a:extLst>
              <a:ext uri="{FF2B5EF4-FFF2-40B4-BE49-F238E27FC236}">
                <a16:creationId xmlns:a16="http://schemas.microsoft.com/office/drawing/2014/main" id="{13014108-1151-E14C-B071-1A8496349BAC}"/>
              </a:ext>
            </a:extLst>
          </p:cNvPr>
          <p:cNvSpPr>
            <a:spLocks noGrp="1"/>
          </p:cNvSpPr>
          <p:nvPr userDrawn="1"/>
        </p:nvSpPr>
        <p:spPr>
          <a:xfrm>
            <a:off x="8751302" y="6348689"/>
            <a:ext cx="3175000" cy="422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600" b="1" kern="1200">
                <a:solidFill>
                  <a:srgbClr val="66B4E3"/>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kern="1200">
                <a:solidFill>
                  <a:schemeClr val="tx1"/>
                </a:solidFill>
                <a:latin typeface="Open Sans" charset="0"/>
                <a:ea typeface="+mn-ea"/>
                <a:cs typeface="+mn-cs"/>
              </a:defRPr>
            </a:lvl2pPr>
            <a:lvl3pPr marL="914400" algn="l" rtl="0" eaLnBrk="0" fontAlgn="base" hangingPunct="0">
              <a:spcBef>
                <a:spcPct val="0"/>
              </a:spcBef>
              <a:spcAft>
                <a:spcPct val="0"/>
              </a:spcAft>
              <a:defRPr kern="1200">
                <a:solidFill>
                  <a:schemeClr val="tx1"/>
                </a:solidFill>
                <a:latin typeface="Open Sans" charset="0"/>
                <a:ea typeface="+mn-ea"/>
                <a:cs typeface="+mn-cs"/>
              </a:defRPr>
            </a:lvl3pPr>
            <a:lvl4pPr marL="1371600" algn="l" rtl="0" eaLnBrk="0" fontAlgn="base" hangingPunct="0">
              <a:spcBef>
                <a:spcPct val="0"/>
              </a:spcBef>
              <a:spcAft>
                <a:spcPct val="0"/>
              </a:spcAft>
              <a:defRPr kern="1200">
                <a:solidFill>
                  <a:schemeClr val="tx1"/>
                </a:solidFill>
                <a:latin typeface="Open Sans" charset="0"/>
                <a:ea typeface="+mn-ea"/>
                <a:cs typeface="+mn-cs"/>
              </a:defRPr>
            </a:lvl4pPr>
            <a:lvl5pPr marL="1828800" algn="l" rtl="0" eaLnBrk="0" fontAlgn="base" hangingPunct="0">
              <a:spcBef>
                <a:spcPct val="0"/>
              </a:spcBef>
              <a:spcAft>
                <a:spcPct val="0"/>
              </a:spcAft>
              <a:defRPr kern="1200">
                <a:solidFill>
                  <a:schemeClr val="tx1"/>
                </a:solidFill>
                <a:latin typeface="Open Sans" charset="0"/>
                <a:ea typeface="+mn-ea"/>
                <a:cs typeface="+mn-cs"/>
              </a:defRPr>
            </a:lvl5pPr>
            <a:lvl6pPr marL="2286000" algn="l" defTabSz="914400" rtl="0" eaLnBrk="1" latinLnBrk="0" hangingPunct="1">
              <a:defRPr kern="1200">
                <a:solidFill>
                  <a:schemeClr val="tx1"/>
                </a:solidFill>
                <a:latin typeface="Open Sans" charset="0"/>
                <a:ea typeface="+mn-ea"/>
                <a:cs typeface="+mn-cs"/>
              </a:defRPr>
            </a:lvl6pPr>
            <a:lvl7pPr marL="2743200" algn="l" defTabSz="914400" rtl="0" eaLnBrk="1" latinLnBrk="0" hangingPunct="1">
              <a:defRPr kern="1200">
                <a:solidFill>
                  <a:schemeClr val="tx1"/>
                </a:solidFill>
                <a:latin typeface="Open Sans" charset="0"/>
                <a:ea typeface="+mn-ea"/>
                <a:cs typeface="+mn-cs"/>
              </a:defRPr>
            </a:lvl7pPr>
            <a:lvl8pPr marL="3200400" algn="l" defTabSz="914400" rtl="0" eaLnBrk="1" latinLnBrk="0" hangingPunct="1">
              <a:defRPr kern="1200">
                <a:solidFill>
                  <a:schemeClr val="tx1"/>
                </a:solidFill>
                <a:latin typeface="Open Sans" charset="0"/>
                <a:ea typeface="+mn-ea"/>
                <a:cs typeface="+mn-cs"/>
              </a:defRPr>
            </a:lvl8pPr>
            <a:lvl9pPr marL="3657600" algn="l" defTabSz="914400" rtl="0" eaLnBrk="1" latinLnBrk="0" hangingPunct="1">
              <a:defRPr kern="1200">
                <a:solidFill>
                  <a:schemeClr val="tx1"/>
                </a:solidFill>
                <a:latin typeface="Open Sans" charset="0"/>
                <a:ea typeface="+mn-ea"/>
                <a:cs typeface="+mn-cs"/>
              </a:defRPr>
            </a:lvl9pPr>
          </a:lstStyle>
          <a:p>
            <a:pPr>
              <a:defRPr/>
            </a:pPr>
            <a:fld id="{884F0A7A-3AF9-4547-BB76-992D46C71C20}" type="slidenum">
              <a:rPr lang="en-US" smtClean="0"/>
              <a:pPr>
                <a:defRPr/>
              </a:pPr>
              <a:t>‹#›</a:t>
            </a:fld>
            <a:endParaRPr lang="en-US" dirty="0"/>
          </a:p>
        </p:txBody>
      </p:sp>
      <p:sp>
        <p:nvSpPr>
          <p:cNvPr id="15" name="Rectangle 14">
            <a:extLst>
              <a:ext uri="{FF2B5EF4-FFF2-40B4-BE49-F238E27FC236}">
                <a16:creationId xmlns:a16="http://schemas.microsoft.com/office/drawing/2014/main" id="{9E3B7335-38F6-6A4F-AFDC-F587BD0D2CD0}"/>
              </a:ext>
            </a:extLst>
          </p:cNvPr>
          <p:cNvSpPr/>
          <p:nvPr userDrawn="1"/>
        </p:nvSpPr>
        <p:spPr>
          <a:xfrm>
            <a:off x="0" y="1794391"/>
            <a:ext cx="6964680" cy="2945249"/>
          </a:xfrm>
          <a:prstGeom prst="rect">
            <a:avLst/>
          </a:prstGeom>
          <a:solidFill>
            <a:srgbClr val="23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0598088"/>
      </p:ext>
    </p:extLst>
  </p:cSld>
  <p:clrMap bg1="lt1" tx1="dk1" bg2="lt2" tx2="dk2" accent1="accent1" accent2="accent2" accent3="accent3" accent4="accent4" accent5="accent5" accent6="accent6" hlink="hlink" folHlink="folHlink"/>
  <p:sldLayoutIdLst>
    <p:sldLayoutId id="214748375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BD056-FA9D-FB4C-81E3-DB85B53D142A}"/>
              </a:ext>
            </a:extLst>
          </p:cNvPr>
          <p:cNvPicPr>
            <a:picLocks noChangeAspect="1"/>
          </p:cNvPicPr>
          <p:nvPr userDrawn="1"/>
        </p:nvPicPr>
        <p:blipFill>
          <a:blip r:embed="rId5"/>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42" r:id="rId2"/>
    <p:sldLayoutId id="2147483753" r:id="rId3"/>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gateway.finra.org/app/ews-landing-page" TargetMode="External"/><Relationship Id="rId2" Type="http://schemas.openxmlformats.org/officeDocument/2006/relationships/hyperlink" Target="https://www.finra.org/filing-reporting/entitlement/user-accounts-certification-process" TargetMode="External"/><Relationship Id="rId1" Type="http://schemas.openxmlformats.org/officeDocument/2006/relationships/slideLayout" Target="../slideLayouts/slideLayout6.xml"/><Relationship Id="rId5" Type="http://schemas.openxmlformats.org/officeDocument/2006/relationships/hyperlink" Target="https://www.finra.org/registration-exams-ce/classic-crd/faq/entitlement#certification" TargetMode="External"/><Relationship Id="rId4" Type="http://schemas.openxmlformats.org/officeDocument/2006/relationships/hyperlink" Target="https://www.finra.org/filing-reporting/entitlement/reference-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FBDFD-027F-5547-865F-BDD6077D2047}"/>
              </a:ext>
            </a:extLst>
          </p:cNvPr>
          <p:cNvSpPr>
            <a:spLocks noGrp="1"/>
          </p:cNvSpPr>
          <p:nvPr>
            <p:ph type="body" sz="quarter" idx="10"/>
          </p:nvPr>
        </p:nvSpPr>
        <p:spPr>
          <a:xfrm>
            <a:off x="1219200" y="2854327"/>
            <a:ext cx="10472791" cy="926563"/>
          </a:xfrm>
        </p:spPr>
        <p:txBody>
          <a:bodyPr/>
          <a:lstStyle/>
          <a:p>
            <a:r>
              <a:rPr lang="en-US" sz="3600" dirty="0"/>
              <a:t>2022 Entitlement User Accounts Certification</a:t>
            </a:r>
          </a:p>
        </p:txBody>
      </p:sp>
      <p:sp>
        <p:nvSpPr>
          <p:cNvPr id="4" name="Text Placeholder 3">
            <a:extLst>
              <a:ext uri="{FF2B5EF4-FFF2-40B4-BE49-F238E27FC236}">
                <a16:creationId xmlns:a16="http://schemas.microsoft.com/office/drawing/2014/main" id="{DF374D2F-CD92-854B-8C16-B7244D1A84AB}"/>
              </a:ext>
            </a:extLst>
          </p:cNvPr>
          <p:cNvSpPr>
            <a:spLocks noGrp="1"/>
          </p:cNvSpPr>
          <p:nvPr>
            <p:ph type="body" sz="quarter" idx="12"/>
          </p:nvPr>
        </p:nvSpPr>
        <p:spPr/>
        <p:txBody>
          <a:bodyPr/>
          <a:lstStyle/>
          <a:p>
            <a:r>
              <a:rPr lang="en-US" dirty="0"/>
              <a:t>FIP Team</a:t>
            </a:r>
          </a:p>
        </p:txBody>
      </p:sp>
      <p:sp>
        <p:nvSpPr>
          <p:cNvPr id="5" name="Text Placeholder 4">
            <a:extLst>
              <a:ext uri="{FF2B5EF4-FFF2-40B4-BE49-F238E27FC236}">
                <a16:creationId xmlns:a16="http://schemas.microsoft.com/office/drawing/2014/main" id="{E026EE6D-CEDE-4C48-BFBD-FBE1FE0EC5F6}"/>
              </a:ext>
            </a:extLst>
          </p:cNvPr>
          <p:cNvSpPr>
            <a:spLocks noGrp="1"/>
          </p:cNvSpPr>
          <p:nvPr>
            <p:ph type="body" sz="quarter" idx="13"/>
          </p:nvPr>
        </p:nvSpPr>
        <p:spPr/>
        <p:txBody>
          <a:bodyPr/>
          <a:lstStyle/>
          <a:p>
            <a:r>
              <a:rPr lang="en-US" dirty="0"/>
              <a:t>June 2nd, 2022</a:t>
            </a:r>
          </a:p>
        </p:txBody>
      </p:sp>
    </p:spTree>
    <p:extLst>
      <p:ext uri="{BB962C8B-B14F-4D97-AF65-F5344CB8AC3E}">
        <p14:creationId xmlns:p14="http://schemas.microsoft.com/office/powerpoint/2010/main" val="105150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774B15-0839-3A41-9C83-3BC6DA45D496}"/>
              </a:ext>
            </a:extLst>
          </p:cNvPr>
          <p:cNvSpPr>
            <a:spLocks noGrp="1"/>
          </p:cNvSpPr>
          <p:nvPr>
            <p:ph type="ftr" sz="quarter" idx="22"/>
          </p:nvPr>
        </p:nvSpPr>
        <p:spPr/>
        <p:txBody>
          <a:bodyPr/>
          <a:lstStyle/>
          <a:p>
            <a:pPr>
              <a:defRPr/>
            </a:pPr>
            <a:r>
              <a:rPr lang="en-US" dirty="0">
                <a:latin typeface="Open Sans"/>
                <a:ea typeface="Open Sans"/>
                <a:cs typeface="Open Sans"/>
              </a:rPr>
              <a:t>Copyright 2022 FINRA</a:t>
            </a:r>
          </a:p>
        </p:txBody>
      </p:sp>
      <p:sp>
        <p:nvSpPr>
          <p:cNvPr id="3" name="Slide Number Placeholder 2">
            <a:extLst>
              <a:ext uri="{FF2B5EF4-FFF2-40B4-BE49-F238E27FC236}">
                <a16:creationId xmlns:a16="http://schemas.microsoft.com/office/drawing/2014/main" id="{BE348E87-5DE0-294E-BC41-53C8285684AE}"/>
              </a:ext>
            </a:extLst>
          </p:cNvPr>
          <p:cNvSpPr>
            <a:spLocks noGrp="1"/>
          </p:cNvSpPr>
          <p:nvPr>
            <p:ph type="sldNum" sz="quarter" idx="23"/>
          </p:nvPr>
        </p:nvSpPr>
        <p:spPr/>
        <p:txBody>
          <a:bodyPr/>
          <a:lstStyle/>
          <a:p>
            <a:pPr>
              <a:defRPr/>
            </a:pPr>
            <a:fld id="{EDC22781-FF60-1340-AC32-4FC3DC222DEF}" type="slidenum">
              <a:rPr lang="en-US" smtClean="0"/>
              <a:pPr>
                <a:defRPr/>
              </a:pPr>
              <a:t>9</a:t>
            </a:fld>
            <a:endParaRPr lang="en-US" dirty="0"/>
          </a:p>
        </p:txBody>
      </p:sp>
      <p:grpSp>
        <p:nvGrpSpPr>
          <p:cNvPr id="5" name="Group 14">
            <a:extLst>
              <a:ext uri="{FF2B5EF4-FFF2-40B4-BE49-F238E27FC236}">
                <a16:creationId xmlns:a16="http://schemas.microsoft.com/office/drawing/2014/main" id="{32823C0F-1F18-C04A-B504-84DC7FF0AB60}"/>
              </a:ext>
            </a:extLst>
          </p:cNvPr>
          <p:cNvGrpSpPr>
            <a:grpSpLocks/>
          </p:cNvGrpSpPr>
          <p:nvPr/>
        </p:nvGrpSpPr>
        <p:grpSpPr bwMode="auto">
          <a:xfrm>
            <a:off x="4217988" y="1916113"/>
            <a:ext cx="1930400" cy="1841500"/>
            <a:chOff x="4038600" y="1354283"/>
            <a:chExt cx="1931004" cy="1841677"/>
          </a:xfrm>
        </p:grpSpPr>
        <p:sp>
          <p:nvSpPr>
            <p:cNvPr id="6" name="Oval Callout 5">
              <a:extLst>
                <a:ext uri="{FF2B5EF4-FFF2-40B4-BE49-F238E27FC236}">
                  <a16:creationId xmlns:a16="http://schemas.microsoft.com/office/drawing/2014/main" id="{BF5EBFBF-2E6A-284B-921A-A4C0E29FF033}"/>
                </a:ext>
              </a:extLst>
            </p:cNvPr>
            <p:cNvSpPr/>
            <p:nvPr/>
          </p:nvSpPr>
          <p:spPr>
            <a:xfrm>
              <a:off x="4038600" y="1354283"/>
              <a:ext cx="1931004" cy="1841677"/>
            </a:xfrm>
            <a:prstGeom prst="wedgeEllipseCallout">
              <a:avLst>
                <a:gd name="adj1" fmla="val -42795"/>
                <a:gd name="adj2" fmla="val 57463"/>
              </a:avLst>
            </a:prstGeom>
            <a:solidFill>
              <a:srgbClr val="66B4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4"/>
                </a:solidFill>
              </a:endParaRPr>
            </a:p>
          </p:txBody>
        </p:sp>
        <p:sp>
          <p:nvSpPr>
            <p:cNvPr id="7" name="TextBox 2">
              <a:extLst>
                <a:ext uri="{FF2B5EF4-FFF2-40B4-BE49-F238E27FC236}">
                  <a16:creationId xmlns:a16="http://schemas.microsoft.com/office/drawing/2014/main" id="{AC4E3D97-40DC-8547-BA54-505DF978C05E}"/>
                </a:ext>
              </a:extLst>
            </p:cNvPr>
            <p:cNvSpPr txBox="1">
              <a:spLocks noChangeArrowheads="1"/>
            </p:cNvSpPr>
            <p:nvPr/>
          </p:nvSpPr>
          <p:spPr bwMode="auto">
            <a:xfrm>
              <a:off x="4038600" y="1459513"/>
              <a:ext cx="18778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sz="9600" b="1" dirty="0">
                  <a:solidFill>
                    <a:schemeClr val="accent4"/>
                  </a:solidFill>
                  <a:ea typeface="Open Sans" charset="0"/>
                  <a:cs typeface="Open Sans" charset="0"/>
                </a:rPr>
                <a:t>Q</a:t>
              </a:r>
            </a:p>
          </p:txBody>
        </p:sp>
      </p:grpSp>
      <p:grpSp>
        <p:nvGrpSpPr>
          <p:cNvPr id="8" name="Group 15">
            <a:extLst>
              <a:ext uri="{FF2B5EF4-FFF2-40B4-BE49-F238E27FC236}">
                <a16:creationId xmlns:a16="http://schemas.microsoft.com/office/drawing/2014/main" id="{292ADB0C-3996-3343-AE56-08134E8BDDA1}"/>
              </a:ext>
            </a:extLst>
          </p:cNvPr>
          <p:cNvGrpSpPr>
            <a:grpSpLocks/>
          </p:cNvGrpSpPr>
          <p:nvPr/>
        </p:nvGrpSpPr>
        <p:grpSpPr bwMode="auto">
          <a:xfrm>
            <a:off x="6096000" y="2573338"/>
            <a:ext cx="1878013" cy="1785937"/>
            <a:chOff x="6383045" y="2252180"/>
            <a:chExt cx="1878500" cy="1785518"/>
          </a:xfrm>
        </p:grpSpPr>
        <p:sp>
          <p:nvSpPr>
            <p:cNvPr id="9" name="Oval Callout 8">
              <a:extLst>
                <a:ext uri="{FF2B5EF4-FFF2-40B4-BE49-F238E27FC236}">
                  <a16:creationId xmlns:a16="http://schemas.microsoft.com/office/drawing/2014/main" id="{0084FA52-0C74-1C46-A3D7-06278C0E24FD}"/>
                </a:ext>
              </a:extLst>
            </p:cNvPr>
            <p:cNvSpPr/>
            <p:nvPr/>
          </p:nvSpPr>
          <p:spPr>
            <a:xfrm>
              <a:off x="6437034" y="2252180"/>
              <a:ext cx="1770522" cy="1785518"/>
            </a:xfrm>
            <a:prstGeom prst="wedgeEllipseCallout">
              <a:avLst>
                <a:gd name="adj1" fmla="val 42039"/>
                <a:gd name="adj2" fmla="val 53283"/>
              </a:avLst>
            </a:prstGeom>
            <a:solidFill>
              <a:srgbClr val="66B4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4">
              <a:extLst>
                <a:ext uri="{FF2B5EF4-FFF2-40B4-BE49-F238E27FC236}">
                  <a16:creationId xmlns:a16="http://schemas.microsoft.com/office/drawing/2014/main" id="{0F10BF62-CCD7-AE42-B8A0-A407124AFB0D}"/>
                </a:ext>
              </a:extLst>
            </p:cNvPr>
            <p:cNvSpPr txBox="1">
              <a:spLocks noChangeArrowheads="1"/>
            </p:cNvSpPr>
            <p:nvPr/>
          </p:nvSpPr>
          <p:spPr bwMode="auto">
            <a:xfrm>
              <a:off x="6383045" y="2329331"/>
              <a:ext cx="18785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sz="9600" b="1" dirty="0">
                  <a:solidFill>
                    <a:srgbClr val="233E66"/>
                  </a:solidFill>
                  <a:ea typeface="Open Sans" charset="0"/>
                  <a:cs typeface="Open Sans" charset="0"/>
                </a:rPr>
                <a:t>A</a:t>
              </a:r>
            </a:p>
          </p:txBody>
        </p:sp>
      </p:grpSp>
    </p:spTree>
    <p:extLst>
      <p:ext uri="{BB962C8B-B14F-4D97-AF65-F5344CB8AC3E}">
        <p14:creationId xmlns:p14="http://schemas.microsoft.com/office/powerpoint/2010/main" val="243417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8C323681-F243-48CF-A607-FC75297E2BB3}"/>
              </a:ext>
            </a:extLst>
          </p:cNvPr>
          <p:cNvSpPr>
            <a:spLocks noGrp="1"/>
          </p:cNvSpPr>
          <p:nvPr>
            <p:ph type="body" sz="quarter" idx="18"/>
          </p:nvPr>
        </p:nvSpPr>
        <p:spPr>
          <a:xfrm>
            <a:off x="1942830" y="4916489"/>
            <a:ext cx="3924101" cy="409576"/>
          </a:xfrm>
        </p:spPr>
        <p:txBody>
          <a:bodyPr/>
          <a:lstStyle/>
          <a:p>
            <a:r>
              <a:rPr lang="en-US" dirty="0"/>
              <a:t>Timeline</a:t>
            </a:r>
          </a:p>
        </p:txBody>
      </p:sp>
      <p:sp>
        <p:nvSpPr>
          <p:cNvPr id="2" name="Footer Placeholder 1">
            <a:extLst>
              <a:ext uri="{FF2B5EF4-FFF2-40B4-BE49-F238E27FC236}">
                <a16:creationId xmlns:a16="http://schemas.microsoft.com/office/drawing/2014/main" id="{B82FAD94-8883-024D-8899-870AE66E9677}"/>
              </a:ext>
            </a:extLst>
          </p:cNvPr>
          <p:cNvSpPr>
            <a:spLocks noGrp="1"/>
          </p:cNvSpPr>
          <p:nvPr>
            <p:ph type="ftr" sz="quarter" idx="10"/>
          </p:nvPr>
        </p:nvSpPr>
        <p:spPr/>
        <p:txBody>
          <a:bodyPr/>
          <a:lstStyle/>
          <a:p>
            <a:pPr>
              <a:defRPr/>
            </a:pPr>
            <a:r>
              <a:rPr lang="en-US" dirty="0">
                <a:latin typeface="Open Sans"/>
                <a:ea typeface="Open Sans"/>
                <a:cs typeface="Open Sans"/>
              </a:rPr>
              <a:t>Copyright 2022 FINRA</a:t>
            </a:r>
          </a:p>
        </p:txBody>
      </p:sp>
      <p:sp>
        <p:nvSpPr>
          <p:cNvPr id="3" name="Slide Number Placeholder 2">
            <a:extLst>
              <a:ext uri="{FF2B5EF4-FFF2-40B4-BE49-F238E27FC236}">
                <a16:creationId xmlns:a16="http://schemas.microsoft.com/office/drawing/2014/main" id="{F3B49E58-845E-544E-92BD-E9418D15FF1C}"/>
              </a:ext>
            </a:extLst>
          </p:cNvPr>
          <p:cNvSpPr>
            <a:spLocks noGrp="1"/>
          </p:cNvSpPr>
          <p:nvPr>
            <p:ph type="sldNum" sz="quarter" idx="11"/>
          </p:nvPr>
        </p:nvSpPr>
        <p:spPr/>
        <p:txBody>
          <a:bodyPr/>
          <a:lstStyle/>
          <a:p>
            <a:pPr>
              <a:defRPr/>
            </a:pPr>
            <a:fld id="{884F0A7A-3AF9-4547-BB76-992D46C71C20}" type="slidenum">
              <a:rPr lang="en-US" smtClean="0"/>
              <a:pPr>
                <a:defRPr/>
              </a:pPr>
              <a:t>1</a:t>
            </a:fld>
            <a:endParaRPr lang="en-US" dirty="0"/>
          </a:p>
        </p:txBody>
      </p:sp>
      <p:sp>
        <p:nvSpPr>
          <p:cNvPr id="4" name="Title 3">
            <a:extLst>
              <a:ext uri="{FF2B5EF4-FFF2-40B4-BE49-F238E27FC236}">
                <a16:creationId xmlns:a16="http://schemas.microsoft.com/office/drawing/2014/main" id="{8CE81842-FC29-9748-B766-CD7361A885D6}"/>
              </a:ext>
            </a:extLst>
          </p:cNvPr>
          <p:cNvSpPr>
            <a:spLocks noGrp="1"/>
          </p:cNvSpPr>
          <p:nvPr>
            <p:ph type="title"/>
          </p:nvPr>
        </p:nvSpPr>
        <p:spPr/>
        <p:txBody>
          <a:bodyPr/>
          <a:lstStyle/>
          <a:p>
            <a:r>
              <a:rPr lang="en-US" dirty="0"/>
              <a:t>Agenda</a:t>
            </a:r>
          </a:p>
        </p:txBody>
      </p:sp>
      <p:sp>
        <p:nvSpPr>
          <p:cNvPr id="8" name="Text Placeholder 7">
            <a:extLst>
              <a:ext uri="{FF2B5EF4-FFF2-40B4-BE49-F238E27FC236}">
                <a16:creationId xmlns:a16="http://schemas.microsoft.com/office/drawing/2014/main" id="{6DF8BE4E-82C0-EF45-B4A1-5F87AAA593A1}"/>
              </a:ext>
            </a:extLst>
          </p:cNvPr>
          <p:cNvSpPr>
            <a:spLocks noGrp="1"/>
          </p:cNvSpPr>
          <p:nvPr>
            <p:ph type="body" sz="quarter" idx="16"/>
          </p:nvPr>
        </p:nvSpPr>
        <p:spPr>
          <a:xfrm>
            <a:off x="1942830" y="3590609"/>
            <a:ext cx="3609975" cy="409576"/>
          </a:xfrm>
        </p:spPr>
        <p:txBody>
          <a:bodyPr/>
          <a:lstStyle/>
          <a:p>
            <a:r>
              <a:rPr lang="en-US" dirty="0"/>
              <a:t>What am I certifying</a:t>
            </a:r>
          </a:p>
        </p:txBody>
      </p:sp>
      <p:sp>
        <p:nvSpPr>
          <p:cNvPr id="11" name="Text Placeholder 10">
            <a:extLst>
              <a:ext uri="{FF2B5EF4-FFF2-40B4-BE49-F238E27FC236}">
                <a16:creationId xmlns:a16="http://schemas.microsoft.com/office/drawing/2014/main" id="{0AEC3DAC-5961-8641-B8AC-76BFB5DA4315}"/>
              </a:ext>
            </a:extLst>
          </p:cNvPr>
          <p:cNvSpPr>
            <a:spLocks noGrp="1"/>
          </p:cNvSpPr>
          <p:nvPr>
            <p:ph type="body" sz="quarter" idx="19"/>
          </p:nvPr>
        </p:nvSpPr>
        <p:spPr/>
        <p:txBody>
          <a:bodyPr/>
          <a:lstStyle/>
          <a:p>
            <a:r>
              <a:rPr lang="en-US" dirty="0"/>
              <a:t>01</a:t>
            </a:r>
          </a:p>
        </p:txBody>
      </p:sp>
      <p:sp>
        <p:nvSpPr>
          <p:cNvPr id="12" name="Text Placeholder 11">
            <a:extLst>
              <a:ext uri="{FF2B5EF4-FFF2-40B4-BE49-F238E27FC236}">
                <a16:creationId xmlns:a16="http://schemas.microsoft.com/office/drawing/2014/main" id="{D2B42CE6-11B5-A442-AB6B-103CCBF3724D}"/>
              </a:ext>
            </a:extLst>
          </p:cNvPr>
          <p:cNvSpPr>
            <a:spLocks noGrp="1"/>
          </p:cNvSpPr>
          <p:nvPr>
            <p:ph type="body" sz="quarter" idx="20"/>
          </p:nvPr>
        </p:nvSpPr>
        <p:spPr/>
        <p:txBody>
          <a:bodyPr/>
          <a:lstStyle/>
          <a:p>
            <a:r>
              <a:rPr lang="en-US" dirty="0"/>
              <a:t>02</a:t>
            </a:r>
          </a:p>
        </p:txBody>
      </p:sp>
      <p:sp>
        <p:nvSpPr>
          <p:cNvPr id="13" name="Text Placeholder 12">
            <a:extLst>
              <a:ext uri="{FF2B5EF4-FFF2-40B4-BE49-F238E27FC236}">
                <a16:creationId xmlns:a16="http://schemas.microsoft.com/office/drawing/2014/main" id="{02BA311F-62BB-124D-AB7B-F9CC14943FF2}"/>
              </a:ext>
            </a:extLst>
          </p:cNvPr>
          <p:cNvSpPr>
            <a:spLocks noGrp="1"/>
          </p:cNvSpPr>
          <p:nvPr>
            <p:ph type="body" sz="quarter" idx="21"/>
          </p:nvPr>
        </p:nvSpPr>
        <p:spPr/>
        <p:txBody>
          <a:bodyPr/>
          <a:lstStyle/>
          <a:p>
            <a:r>
              <a:rPr lang="en-US" dirty="0"/>
              <a:t>03</a:t>
            </a:r>
          </a:p>
        </p:txBody>
      </p:sp>
      <p:sp>
        <p:nvSpPr>
          <p:cNvPr id="14" name="Text Placeholder 13">
            <a:extLst>
              <a:ext uri="{FF2B5EF4-FFF2-40B4-BE49-F238E27FC236}">
                <a16:creationId xmlns:a16="http://schemas.microsoft.com/office/drawing/2014/main" id="{FCEA867B-8A4A-904B-B0D1-945547BB58F7}"/>
              </a:ext>
            </a:extLst>
          </p:cNvPr>
          <p:cNvSpPr>
            <a:spLocks noGrp="1"/>
          </p:cNvSpPr>
          <p:nvPr>
            <p:ph type="body" sz="quarter" idx="22"/>
          </p:nvPr>
        </p:nvSpPr>
        <p:spPr/>
        <p:txBody>
          <a:bodyPr/>
          <a:lstStyle/>
          <a:p>
            <a:r>
              <a:rPr lang="en-US" dirty="0"/>
              <a:t>04</a:t>
            </a:r>
          </a:p>
        </p:txBody>
      </p:sp>
      <p:sp>
        <p:nvSpPr>
          <p:cNvPr id="15" name="Text Placeholder 14">
            <a:extLst>
              <a:ext uri="{FF2B5EF4-FFF2-40B4-BE49-F238E27FC236}">
                <a16:creationId xmlns:a16="http://schemas.microsoft.com/office/drawing/2014/main" id="{1110C02C-8F9E-B340-8135-FBA681BB3F45}"/>
              </a:ext>
            </a:extLst>
          </p:cNvPr>
          <p:cNvSpPr>
            <a:spLocks noGrp="1"/>
          </p:cNvSpPr>
          <p:nvPr>
            <p:ph type="body" sz="quarter" idx="23"/>
          </p:nvPr>
        </p:nvSpPr>
        <p:spPr/>
        <p:txBody>
          <a:bodyPr/>
          <a:lstStyle/>
          <a:p>
            <a:r>
              <a:rPr lang="en-US" dirty="0"/>
              <a:t>05</a:t>
            </a:r>
          </a:p>
        </p:txBody>
      </p:sp>
      <p:sp>
        <p:nvSpPr>
          <p:cNvPr id="16" name="Text Placeholder 15">
            <a:extLst>
              <a:ext uri="{FF2B5EF4-FFF2-40B4-BE49-F238E27FC236}">
                <a16:creationId xmlns:a16="http://schemas.microsoft.com/office/drawing/2014/main" id="{21BB36D0-BCA6-334E-A707-6AC9E03D0504}"/>
              </a:ext>
            </a:extLst>
          </p:cNvPr>
          <p:cNvSpPr>
            <a:spLocks noGrp="1"/>
          </p:cNvSpPr>
          <p:nvPr>
            <p:ph type="body" sz="quarter" idx="24"/>
          </p:nvPr>
        </p:nvSpPr>
        <p:spPr/>
        <p:txBody>
          <a:bodyPr/>
          <a:lstStyle/>
          <a:p>
            <a:r>
              <a:rPr lang="en-US" dirty="0"/>
              <a:t>06</a:t>
            </a:r>
          </a:p>
        </p:txBody>
      </p:sp>
      <p:sp>
        <p:nvSpPr>
          <p:cNvPr id="17" name="Text Placeholder 16">
            <a:extLst>
              <a:ext uri="{FF2B5EF4-FFF2-40B4-BE49-F238E27FC236}">
                <a16:creationId xmlns:a16="http://schemas.microsoft.com/office/drawing/2014/main" id="{4C4A9379-F3FF-4149-93B1-6C3D6932AD58}"/>
              </a:ext>
            </a:extLst>
          </p:cNvPr>
          <p:cNvSpPr>
            <a:spLocks noGrp="1"/>
          </p:cNvSpPr>
          <p:nvPr>
            <p:ph type="body" sz="quarter" idx="25"/>
          </p:nvPr>
        </p:nvSpPr>
        <p:spPr/>
        <p:txBody>
          <a:bodyPr/>
          <a:lstStyle/>
          <a:p>
            <a:endParaRPr lang="en-US" dirty="0"/>
          </a:p>
        </p:txBody>
      </p:sp>
      <p:sp>
        <p:nvSpPr>
          <p:cNvPr id="18" name="Text Placeholder 17">
            <a:extLst>
              <a:ext uri="{FF2B5EF4-FFF2-40B4-BE49-F238E27FC236}">
                <a16:creationId xmlns:a16="http://schemas.microsoft.com/office/drawing/2014/main" id="{5EA808E0-99C0-4ADC-AA27-CEAC053A7677}"/>
              </a:ext>
            </a:extLst>
          </p:cNvPr>
          <p:cNvSpPr>
            <a:spLocks noGrp="1"/>
          </p:cNvSpPr>
          <p:nvPr>
            <p:ph type="body" sz="quarter" idx="26"/>
          </p:nvPr>
        </p:nvSpPr>
        <p:spPr>
          <a:xfrm>
            <a:off x="1942830" y="5575459"/>
            <a:ext cx="3924101" cy="409576"/>
          </a:xfrm>
        </p:spPr>
        <p:txBody>
          <a:bodyPr/>
          <a:lstStyle/>
          <a:p>
            <a:r>
              <a:rPr lang="en-US" dirty="0"/>
              <a:t>Demo</a:t>
            </a:r>
          </a:p>
        </p:txBody>
      </p:sp>
      <p:sp>
        <p:nvSpPr>
          <p:cNvPr id="21" name="Text Placeholder 20">
            <a:extLst>
              <a:ext uri="{FF2B5EF4-FFF2-40B4-BE49-F238E27FC236}">
                <a16:creationId xmlns:a16="http://schemas.microsoft.com/office/drawing/2014/main" id="{DE7F1317-0408-4EF5-8368-F59023862FD2}"/>
              </a:ext>
            </a:extLst>
          </p:cNvPr>
          <p:cNvSpPr>
            <a:spLocks noGrp="1"/>
          </p:cNvSpPr>
          <p:nvPr>
            <p:ph type="body" sz="quarter" idx="27"/>
          </p:nvPr>
        </p:nvSpPr>
        <p:spPr/>
        <p:txBody>
          <a:bodyPr/>
          <a:lstStyle/>
          <a:p>
            <a:r>
              <a:rPr lang="en-US" dirty="0"/>
              <a:t>Resources</a:t>
            </a:r>
          </a:p>
        </p:txBody>
      </p:sp>
      <p:sp>
        <p:nvSpPr>
          <p:cNvPr id="28" name="Text Placeholder 27">
            <a:extLst>
              <a:ext uri="{FF2B5EF4-FFF2-40B4-BE49-F238E27FC236}">
                <a16:creationId xmlns:a16="http://schemas.microsoft.com/office/drawing/2014/main" id="{D427817A-9B91-4929-BABE-B9C41660A6EA}"/>
              </a:ext>
            </a:extLst>
          </p:cNvPr>
          <p:cNvSpPr>
            <a:spLocks noGrp="1"/>
          </p:cNvSpPr>
          <p:nvPr>
            <p:ph type="body" sz="quarter" idx="33"/>
          </p:nvPr>
        </p:nvSpPr>
        <p:spPr/>
        <p:txBody>
          <a:bodyPr/>
          <a:lstStyle/>
          <a:p>
            <a:endParaRPr lang="en-US"/>
          </a:p>
        </p:txBody>
      </p:sp>
      <p:sp>
        <p:nvSpPr>
          <p:cNvPr id="39" name="Text Placeholder 38">
            <a:extLst>
              <a:ext uri="{FF2B5EF4-FFF2-40B4-BE49-F238E27FC236}">
                <a16:creationId xmlns:a16="http://schemas.microsoft.com/office/drawing/2014/main" id="{713F47A7-C382-440D-9A5A-C12AE21F4BC8}"/>
              </a:ext>
            </a:extLst>
          </p:cNvPr>
          <p:cNvSpPr>
            <a:spLocks noGrp="1"/>
          </p:cNvSpPr>
          <p:nvPr>
            <p:ph type="body" sz="quarter" idx="13"/>
          </p:nvPr>
        </p:nvSpPr>
        <p:spPr>
          <a:xfrm>
            <a:off x="1942830" y="1594169"/>
            <a:ext cx="3924101" cy="409576"/>
          </a:xfrm>
        </p:spPr>
        <p:txBody>
          <a:bodyPr/>
          <a:lstStyle/>
          <a:p>
            <a:r>
              <a:rPr lang="en-US" dirty="0"/>
              <a:t>Introduction</a:t>
            </a:r>
          </a:p>
        </p:txBody>
      </p:sp>
      <p:sp>
        <p:nvSpPr>
          <p:cNvPr id="43" name="Text Placeholder 42">
            <a:extLst>
              <a:ext uri="{FF2B5EF4-FFF2-40B4-BE49-F238E27FC236}">
                <a16:creationId xmlns:a16="http://schemas.microsoft.com/office/drawing/2014/main" id="{61EEDA65-877F-465D-A2D1-94003D9ABAEB}"/>
              </a:ext>
            </a:extLst>
          </p:cNvPr>
          <p:cNvSpPr>
            <a:spLocks noGrp="1"/>
          </p:cNvSpPr>
          <p:nvPr>
            <p:ph type="body" sz="quarter" idx="17"/>
          </p:nvPr>
        </p:nvSpPr>
        <p:spPr>
          <a:xfrm>
            <a:off x="1942830" y="4253549"/>
            <a:ext cx="4131271" cy="409576"/>
          </a:xfrm>
        </p:spPr>
        <p:txBody>
          <a:bodyPr/>
          <a:lstStyle/>
          <a:p>
            <a:r>
              <a:rPr lang="en-US" dirty="0"/>
              <a:t>What if I don’t certify</a:t>
            </a:r>
          </a:p>
          <a:p>
            <a:endParaRPr lang="en-US" dirty="0"/>
          </a:p>
        </p:txBody>
      </p:sp>
      <p:sp>
        <p:nvSpPr>
          <p:cNvPr id="45" name="Text Placeholder 44">
            <a:extLst>
              <a:ext uri="{FF2B5EF4-FFF2-40B4-BE49-F238E27FC236}">
                <a16:creationId xmlns:a16="http://schemas.microsoft.com/office/drawing/2014/main" id="{6B18D613-2792-4C23-AFEE-DE7F32C8FC8B}"/>
              </a:ext>
            </a:extLst>
          </p:cNvPr>
          <p:cNvSpPr>
            <a:spLocks noGrp="1"/>
          </p:cNvSpPr>
          <p:nvPr>
            <p:ph type="body" sz="quarter" idx="15"/>
          </p:nvPr>
        </p:nvSpPr>
        <p:spPr>
          <a:xfrm>
            <a:off x="1942830" y="2920049"/>
            <a:ext cx="3924101" cy="409576"/>
          </a:xfrm>
        </p:spPr>
        <p:txBody>
          <a:bodyPr/>
          <a:lstStyle/>
          <a:p>
            <a:r>
              <a:rPr lang="en-US" dirty="0"/>
              <a:t>Who needs to certify</a:t>
            </a:r>
          </a:p>
        </p:txBody>
      </p:sp>
      <p:sp>
        <p:nvSpPr>
          <p:cNvPr id="47" name="Text Placeholder 46">
            <a:extLst>
              <a:ext uri="{FF2B5EF4-FFF2-40B4-BE49-F238E27FC236}">
                <a16:creationId xmlns:a16="http://schemas.microsoft.com/office/drawing/2014/main" id="{92E06B36-AEE9-4270-B4AE-FDD44F121AD4}"/>
              </a:ext>
            </a:extLst>
          </p:cNvPr>
          <p:cNvSpPr>
            <a:spLocks noGrp="1"/>
          </p:cNvSpPr>
          <p:nvPr>
            <p:ph type="body" sz="quarter" idx="14"/>
          </p:nvPr>
        </p:nvSpPr>
        <p:spPr>
          <a:xfrm>
            <a:off x="1942830" y="2249489"/>
            <a:ext cx="3924101" cy="409576"/>
          </a:xfrm>
        </p:spPr>
        <p:txBody>
          <a:bodyPr/>
          <a:lstStyle/>
          <a:p>
            <a:r>
              <a:rPr lang="en-US" dirty="0"/>
              <a:t>What is Certification</a:t>
            </a:r>
          </a:p>
        </p:txBody>
      </p:sp>
    </p:spTree>
    <p:extLst>
      <p:ext uri="{BB962C8B-B14F-4D97-AF65-F5344CB8AC3E}">
        <p14:creationId xmlns:p14="http://schemas.microsoft.com/office/powerpoint/2010/main" val="66980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4318EE-987A-4286-B7C4-469CB2249BF6}"/>
              </a:ext>
            </a:extLst>
          </p:cNvPr>
          <p:cNvSpPr>
            <a:spLocks noGrp="1"/>
          </p:cNvSpPr>
          <p:nvPr>
            <p:ph type="ftr" sz="quarter" idx="14"/>
          </p:nvPr>
        </p:nvSpPr>
        <p:spPr/>
        <p:txBody>
          <a:bodyPr/>
          <a:lstStyle/>
          <a:p>
            <a:pPr>
              <a:defRPr/>
            </a:pPr>
            <a:r>
              <a:rPr lang="en-US" dirty="0"/>
              <a:t>Copyright 2022 FINRA</a:t>
            </a:r>
          </a:p>
        </p:txBody>
      </p:sp>
      <p:sp>
        <p:nvSpPr>
          <p:cNvPr id="3" name="Slide Number Placeholder 2">
            <a:extLst>
              <a:ext uri="{FF2B5EF4-FFF2-40B4-BE49-F238E27FC236}">
                <a16:creationId xmlns:a16="http://schemas.microsoft.com/office/drawing/2014/main" id="{B22B7ED6-5293-48FE-822A-8485B7F6839C}"/>
              </a:ext>
            </a:extLst>
          </p:cNvPr>
          <p:cNvSpPr>
            <a:spLocks noGrp="1"/>
          </p:cNvSpPr>
          <p:nvPr>
            <p:ph type="sldNum" sz="quarter" idx="15"/>
          </p:nvPr>
        </p:nvSpPr>
        <p:spPr/>
        <p:txBody>
          <a:bodyPr/>
          <a:lstStyle/>
          <a:p>
            <a:pPr>
              <a:defRPr/>
            </a:pPr>
            <a:fld id="{BC2F7D75-134F-5C4C-A479-96D0F825A18F}" type="slidenum">
              <a:rPr lang="en-US" smtClean="0"/>
              <a:pPr>
                <a:defRPr/>
              </a:pPr>
              <a:t>2</a:t>
            </a:fld>
            <a:endParaRPr lang="en-US" dirty="0"/>
          </a:p>
        </p:txBody>
      </p:sp>
      <p:sp>
        <p:nvSpPr>
          <p:cNvPr id="4" name="Title 3">
            <a:extLst>
              <a:ext uri="{FF2B5EF4-FFF2-40B4-BE49-F238E27FC236}">
                <a16:creationId xmlns:a16="http://schemas.microsoft.com/office/drawing/2014/main" id="{62FAA485-DBA8-4470-B780-E8FF4AF62EEB}"/>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FA786285-AEB8-47E9-BA7D-D2D905C78E95}"/>
              </a:ext>
            </a:extLst>
          </p:cNvPr>
          <p:cNvSpPr>
            <a:spLocks noGrp="1"/>
          </p:cNvSpPr>
          <p:nvPr>
            <p:ph type="body" sz="quarter" idx="16"/>
          </p:nvPr>
        </p:nvSpPr>
        <p:spPr>
          <a:xfrm>
            <a:off x="441789" y="1111250"/>
            <a:ext cx="11134259" cy="5084067"/>
          </a:xfrm>
        </p:spPr>
        <p:txBody>
          <a:bodyPr/>
          <a:lstStyle/>
          <a:p>
            <a:pPr>
              <a:lnSpc>
                <a:spcPct val="150000"/>
              </a:lnSpc>
            </a:pPr>
            <a:r>
              <a:rPr lang="en-US" dirty="0">
                <a:solidFill>
                  <a:srgbClr val="FCF9F0"/>
                </a:solidFill>
                <a:latin typeface="Open Sans" panose="020B0606030504020204" pitchFamily="34" charset="0"/>
              </a:rPr>
              <a:t>With the modernization of the Account Management application within the FINRA Gateway we have also changed the Certification Process.</a:t>
            </a:r>
          </a:p>
          <a:p>
            <a:pPr>
              <a:lnSpc>
                <a:spcPct val="150000"/>
              </a:lnSpc>
            </a:pPr>
            <a:r>
              <a:rPr lang="en-US" i="0" dirty="0">
                <a:solidFill>
                  <a:srgbClr val="FCF9F0"/>
                </a:solidFill>
                <a:effectLst/>
                <a:latin typeface="Open Sans" panose="020B0606030504020204" pitchFamily="34" charset="0"/>
              </a:rPr>
              <a:t>Today we’ll </a:t>
            </a:r>
            <a:r>
              <a:rPr lang="en-US" dirty="0">
                <a:solidFill>
                  <a:srgbClr val="FCF9F0"/>
                </a:solidFill>
                <a:latin typeface="Open Sans" panose="020B0606030504020204" pitchFamily="34" charset="0"/>
              </a:rPr>
              <a:t>review information about the Certification Process, demo the updated screens and share resources for additional guidance</a:t>
            </a:r>
            <a:endParaRPr lang="en-US" i="0" dirty="0">
              <a:solidFill>
                <a:srgbClr val="FCF9F0"/>
              </a:solidFill>
              <a:effectLst/>
              <a:latin typeface="Open Sans" panose="020B0606030504020204" pitchFamily="34" charset="0"/>
            </a:endParaRPr>
          </a:p>
        </p:txBody>
      </p:sp>
    </p:spTree>
    <p:extLst>
      <p:ext uri="{BB962C8B-B14F-4D97-AF65-F5344CB8AC3E}">
        <p14:creationId xmlns:p14="http://schemas.microsoft.com/office/powerpoint/2010/main" val="24430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4318EE-987A-4286-B7C4-469CB2249BF6}"/>
              </a:ext>
            </a:extLst>
          </p:cNvPr>
          <p:cNvSpPr>
            <a:spLocks noGrp="1"/>
          </p:cNvSpPr>
          <p:nvPr>
            <p:ph type="ftr" sz="quarter" idx="14"/>
          </p:nvPr>
        </p:nvSpPr>
        <p:spPr/>
        <p:txBody>
          <a:bodyPr/>
          <a:lstStyle/>
          <a:p>
            <a:pPr>
              <a:defRPr/>
            </a:pPr>
            <a:r>
              <a:rPr lang="en-US" dirty="0"/>
              <a:t>Copyright 2022 FINRA</a:t>
            </a:r>
          </a:p>
        </p:txBody>
      </p:sp>
      <p:sp>
        <p:nvSpPr>
          <p:cNvPr id="3" name="Slide Number Placeholder 2">
            <a:extLst>
              <a:ext uri="{FF2B5EF4-FFF2-40B4-BE49-F238E27FC236}">
                <a16:creationId xmlns:a16="http://schemas.microsoft.com/office/drawing/2014/main" id="{B22B7ED6-5293-48FE-822A-8485B7F6839C}"/>
              </a:ext>
            </a:extLst>
          </p:cNvPr>
          <p:cNvSpPr>
            <a:spLocks noGrp="1"/>
          </p:cNvSpPr>
          <p:nvPr>
            <p:ph type="sldNum" sz="quarter" idx="15"/>
          </p:nvPr>
        </p:nvSpPr>
        <p:spPr/>
        <p:txBody>
          <a:bodyPr/>
          <a:lstStyle/>
          <a:p>
            <a:pPr>
              <a:defRPr/>
            </a:pPr>
            <a:fld id="{BC2F7D75-134F-5C4C-A479-96D0F825A18F}" type="slidenum">
              <a:rPr lang="en-US" smtClean="0"/>
              <a:pPr>
                <a:defRPr/>
              </a:pPr>
              <a:t>3</a:t>
            </a:fld>
            <a:endParaRPr lang="en-US" dirty="0"/>
          </a:p>
        </p:txBody>
      </p:sp>
      <p:sp>
        <p:nvSpPr>
          <p:cNvPr id="4" name="Title 3">
            <a:extLst>
              <a:ext uri="{FF2B5EF4-FFF2-40B4-BE49-F238E27FC236}">
                <a16:creationId xmlns:a16="http://schemas.microsoft.com/office/drawing/2014/main" id="{62FAA485-DBA8-4470-B780-E8FF4AF62EEB}"/>
              </a:ext>
            </a:extLst>
          </p:cNvPr>
          <p:cNvSpPr>
            <a:spLocks noGrp="1"/>
          </p:cNvSpPr>
          <p:nvPr>
            <p:ph type="title"/>
          </p:nvPr>
        </p:nvSpPr>
        <p:spPr/>
        <p:txBody>
          <a:bodyPr/>
          <a:lstStyle/>
          <a:p>
            <a:r>
              <a:rPr lang="en-US" dirty="0"/>
              <a:t>What is Certification</a:t>
            </a:r>
          </a:p>
        </p:txBody>
      </p:sp>
      <p:sp>
        <p:nvSpPr>
          <p:cNvPr id="5" name="Text Placeholder 4">
            <a:extLst>
              <a:ext uri="{FF2B5EF4-FFF2-40B4-BE49-F238E27FC236}">
                <a16:creationId xmlns:a16="http://schemas.microsoft.com/office/drawing/2014/main" id="{FA786285-AEB8-47E9-BA7D-D2D905C78E95}"/>
              </a:ext>
            </a:extLst>
          </p:cNvPr>
          <p:cNvSpPr>
            <a:spLocks noGrp="1"/>
          </p:cNvSpPr>
          <p:nvPr>
            <p:ph type="body" sz="quarter" idx="16"/>
          </p:nvPr>
        </p:nvSpPr>
        <p:spPr>
          <a:xfrm>
            <a:off x="441789" y="1111250"/>
            <a:ext cx="11134259" cy="5084067"/>
          </a:xfrm>
        </p:spPr>
        <p:txBody>
          <a:bodyPr lIns="91440" tIns="45720" rIns="91440" bIns="45720" anchor="t"/>
          <a:lstStyle/>
          <a:p>
            <a:pPr marL="0" indent="0">
              <a:lnSpc>
                <a:spcPct val="150000"/>
              </a:lnSpc>
              <a:buNone/>
            </a:pPr>
            <a:r>
              <a:rPr lang="en-US" b="0" i="0" dirty="0">
                <a:solidFill>
                  <a:srgbClr val="FCF9F0"/>
                </a:solidFill>
                <a:effectLst/>
                <a:latin typeface="Open Sans"/>
                <a:ea typeface="Open Sans Semibold"/>
                <a:cs typeface="Open Sans Semibold"/>
              </a:rPr>
              <a:t>FINRA designates a period every year during which </a:t>
            </a:r>
            <a:r>
              <a:rPr lang="en-US" b="0" dirty="0">
                <a:latin typeface="Open Sans"/>
                <a:ea typeface="Open Sans Semibold"/>
                <a:cs typeface="Open Sans Semibold"/>
              </a:rPr>
              <a:t>in-scope</a:t>
            </a:r>
            <a:r>
              <a:rPr lang="en-US" b="0" dirty="0">
                <a:solidFill>
                  <a:srgbClr val="FCF9F0"/>
                </a:solidFill>
                <a:latin typeface="Open Sans"/>
                <a:ea typeface="Open Sans Semibold"/>
                <a:cs typeface="Open Sans Semibold"/>
              </a:rPr>
              <a:t> Super</a:t>
            </a:r>
            <a:r>
              <a:rPr lang="en-US" b="0" i="0" dirty="0">
                <a:solidFill>
                  <a:srgbClr val="FCF9F0"/>
                </a:solidFill>
                <a:effectLst/>
                <a:latin typeface="Open Sans"/>
                <a:ea typeface="Open Sans Semibold"/>
                <a:cs typeface="Open Sans Semibold"/>
              </a:rPr>
              <a:t> Account Administrators must certify that a review </a:t>
            </a:r>
            <a:r>
              <a:rPr lang="en-US" b="0" dirty="0">
                <a:solidFill>
                  <a:srgbClr val="FCF9F0"/>
                </a:solidFill>
                <a:latin typeface="Open Sans"/>
                <a:ea typeface="Open Sans Semibold"/>
                <a:cs typeface="Open Sans Semibold"/>
              </a:rPr>
              <a:t>of all users and administrators within their organization with access </a:t>
            </a:r>
            <a:r>
              <a:rPr lang="en-US" b="0" i="0" dirty="0">
                <a:solidFill>
                  <a:srgbClr val="FCF9F0"/>
                </a:solidFill>
                <a:effectLst/>
                <a:latin typeface="Open Sans"/>
                <a:ea typeface="Open Sans Semibold"/>
                <a:cs typeface="Open Sans Semibold"/>
              </a:rPr>
              <a:t>to systems on the FINRA Entitlement Platform</a:t>
            </a:r>
            <a:r>
              <a:rPr lang="en-US" b="0" dirty="0">
                <a:solidFill>
                  <a:srgbClr val="FCF9F0"/>
                </a:solidFill>
                <a:latin typeface="Open Sans"/>
                <a:ea typeface="Open Sans Semibold"/>
                <a:cs typeface="Open Sans Semibold"/>
              </a:rPr>
              <a:t> </a:t>
            </a:r>
            <a:r>
              <a:rPr lang="en-US" b="0" i="0" dirty="0">
                <a:solidFill>
                  <a:srgbClr val="FCF9F0"/>
                </a:solidFill>
                <a:effectLst/>
                <a:latin typeface="Open Sans"/>
                <a:ea typeface="Open Sans Semibold"/>
                <a:cs typeface="Open Sans Semibold"/>
              </a:rPr>
              <a:t>has been completed. </a:t>
            </a:r>
            <a:r>
              <a:rPr lang="en-US" b="0" dirty="0">
                <a:solidFill>
                  <a:srgbClr val="FCF9F0"/>
                </a:solidFill>
                <a:latin typeface="Open Sans"/>
                <a:ea typeface="Open Sans Semibold"/>
                <a:cs typeface="Open Sans Semibold"/>
              </a:rPr>
              <a:t>O</a:t>
            </a:r>
            <a:r>
              <a:rPr lang="en-US" b="0" i="0" dirty="0">
                <a:solidFill>
                  <a:srgbClr val="FCF9F0"/>
                </a:solidFill>
                <a:effectLst/>
                <a:latin typeface="Open Sans"/>
                <a:ea typeface="Open Sans Semibold"/>
                <a:cs typeface="Open Sans Semibold"/>
              </a:rPr>
              <a:t>nly the SAA can complete this certification on behalf of the organization.</a:t>
            </a:r>
          </a:p>
          <a:p>
            <a:pPr marL="0" indent="0">
              <a:lnSpc>
                <a:spcPct val="150000"/>
              </a:lnSpc>
              <a:buNone/>
            </a:pPr>
            <a:endParaRPr lang="en-US" dirty="0"/>
          </a:p>
          <a:p>
            <a:pPr marL="0" indent="0">
              <a:lnSpc>
                <a:spcPct val="150000"/>
              </a:lnSpc>
              <a:buNone/>
            </a:pPr>
            <a:r>
              <a:rPr lang="en-US" dirty="0"/>
              <a:t>Note for Organizations That Only Maintain an SAA Account</a:t>
            </a:r>
          </a:p>
          <a:p>
            <a:pPr marL="400050" lvl="1" indent="0">
              <a:lnSpc>
                <a:spcPct val="150000"/>
              </a:lnSpc>
              <a:buNone/>
            </a:pPr>
            <a:r>
              <a:rPr lang="en-US" b="0" dirty="0">
                <a:solidFill>
                  <a:srgbClr val="FCF9F0"/>
                </a:solidFill>
                <a:latin typeface="Open Sans" panose="020B0606030504020204" pitchFamily="34" charset="0"/>
              </a:rPr>
              <a:t>Organizations that do not have other users and/or administrators in addition to their SAA (often referred to as SAA-only organizations) will have the option to certify, but are not required, unless the firm has access to the Consolidated Audit Trail (CAT).</a:t>
            </a:r>
          </a:p>
        </p:txBody>
      </p:sp>
    </p:spTree>
    <p:extLst>
      <p:ext uri="{BB962C8B-B14F-4D97-AF65-F5344CB8AC3E}">
        <p14:creationId xmlns:p14="http://schemas.microsoft.com/office/powerpoint/2010/main" val="323072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4318EE-987A-4286-B7C4-469CB2249BF6}"/>
              </a:ext>
            </a:extLst>
          </p:cNvPr>
          <p:cNvSpPr>
            <a:spLocks noGrp="1"/>
          </p:cNvSpPr>
          <p:nvPr>
            <p:ph type="ftr" sz="quarter" idx="14"/>
          </p:nvPr>
        </p:nvSpPr>
        <p:spPr/>
        <p:txBody>
          <a:bodyPr/>
          <a:lstStyle/>
          <a:p>
            <a:pPr>
              <a:defRPr/>
            </a:pPr>
            <a:r>
              <a:rPr lang="en-US" dirty="0"/>
              <a:t>Copyright 2022 FINRA</a:t>
            </a:r>
          </a:p>
        </p:txBody>
      </p:sp>
      <p:sp>
        <p:nvSpPr>
          <p:cNvPr id="3" name="Slide Number Placeholder 2">
            <a:extLst>
              <a:ext uri="{FF2B5EF4-FFF2-40B4-BE49-F238E27FC236}">
                <a16:creationId xmlns:a16="http://schemas.microsoft.com/office/drawing/2014/main" id="{B22B7ED6-5293-48FE-822A-8485B7F6839C}"/>
              </a:ext>
            </a:extLst>
          </p:cNvPr>
          <p:cNvSpPr>
            <a:spLocks noGrp="1"/>
          </p:cNvSpPr>
          <p:nvPr>
            <p:ph type="sldNum" sz="quarter" idx="15"/>
          </p:nvPr>
        </p:nvSpPr>
        <p:spPr/>
        <p:txBody>
          <a:bodyPr/>
          <a:lstStyle/>
          <a:p>
            <a:pPr>
              <a:defRPr/>
            </a:pPr>
            <a:fld id="{BC2F7D75-134F-5C4C-A479-96D0F825A18F}" type="slidenum">
              <a:rPr lang="en-US" smtClean="0"/>
              <a:pPr>
                <a:defRPr/>
              </a:pPr>
              <a:t>4</a:t>
            </a:fld>
            <a:endParaRPr lang="en-US" dirty="0"/>
          </a:p>
        </p:txBody>
      </p:sp>
      <p:sp>
        <p:nvSpPr>
          <p:cNvPr id="4" name="Title 3">
            <a:extLst>
              <a:ext uri="{FF2B5EF4-FFF2-40B4-BE49-F238E27FC236}">
                <a16:creationId xmlns:a16="http://schemas.microsoft.com/office/drawing/2014/main" id="{62FAA485-DBA8-4470-B780-E8FF4AF62EEB}"/>
              </a:ext>
            </a:extLst>
          </p:cNvPr>
          <p:cNvSpPr>
            <a:spLocks noGrp="1"/>
          </p:cNvSpPr>
          <p:nvPr>
            <p:ph type="title"/>
          </p:nvPr>
        </p:nvSpPr>
        <p:spPr/>
        <p:txBody>
          <a:bodyPr/>
          <a:lstStyle/>
          <a:p>
            <a:r>
              <a:rPr lang="en-US" dirty="0"/>
              <a:t>What am I certifying</a:t>
            </a:r>
          </a:p>
        </p:txBody>
      </p:sp>
      <p:sp>
        <p:nvSpPr>
          <p:cNvPr id="5" name="Text Placeholder 4">
            <a:extLst>
              <a:ext uri="{FF2B5EF4-FFF2-40B4-BE49-F238E27FC236}">
                <a16:creationId xmlns:a16="http://schemas.microsoft.com/office/drawing/2014/main" id="{FA786285-AEB8-47E9-BA7D-D2D905C78E95}"/>
              </a:ext>
            </a:extLst>
          </p:cNvPr>
          <p:cNvSpPr>
            <a:spLocks noGrp="1"/>
          </p:cNvSpPr>
          <p:nvPr>
            <p:ph type="body" sz="quarter" idx="16"/>
          </p:nvPr>
        </p:nvSpPr>
        <p:spPr>
          <a:xfrm>
            <a:off x="441789" y="1111250"/>
            <a:ext cx="11264342" cy="5084067"/>
          </a:xfrm>
        </p:spPr>
        <p:txBody>
          <a:bodyPr/>
          <a:lstStyle/>
          <a:p>
            <a:pPr marL="0" indent="0">
              <a:lnSpc>
                <a:spcPct val="150000"/>
              </a:lnSpc>
              <a:buNone/>
            </a:pPr>
            <a:r>
              <a:rPr lang="en-US" dirty="0"/>
              <a:t>SAAs should confirm that enterprise-wide access to systems on the FINRA Entitlement Platform adheres to the following best practices:</a:t>
            </a:r>
          </a:p>
          <a:p>
            <a:pPr>
              <a:lnSpc>
                <a:spcPct val="150000"/>
              </a:lnSpc>
            </a:pPr>
            <a:r>
              <a:rPr lang="en-US" b="0" dirty="0">
                <a:solidFill>
                  <a:srgbClr val="FCF9F0"/>
                </a:solidFill>
                <a:latin typeface="Open Sans" panose="020B0606030504020204" pitchFamily="34" charset="0"/>
              </a:rPr>
              <a:t>Each individual has a continuing need to access application(s) accessed through the FINRA Entitlement Program on the organization's behalf;</a:t>
            </a:r>
          </a:p>
          <a:p>
            <a:pPr>
              <a:lnSpc>
                <a:spcPct val="150000"/>
              </a:lnSpc>
            </a:pPr>
            <a:r>
              <a:rPr lang="en-US" b="0" dirty="0">
                <a:solidFill>
                  <a:srgbClr val="FCF9F0"/>
                </a:solidFill>
                <a:latin typeface="Open Sans" panose="020B0606030504020204" pitchFamily="34" charset="0"/>
              </a:rPr>
              <a:t>Each individual is entitled only to the applications and roles/privileges needed to perform current job responsibilities;</a:t>
            </a:r>
          </a:p>
          <a:p>
            <a:pPr>
              <a:lnSpc>
                <a:spcPct val="150000"/>
              </a:lnSpc>
            </a:pPr>
            <a:r>
              <a:rPr lang="en-US" b="0" dirty="0">
                <a:solidFill>
                  <a:srgbClr val="FCF9F0"/>
                </a:solidFill>
                <a:latin typeface="Open Sans" panose="020B0606030504020204" pitchFamily="34" charset="0"/>
              </a:rPr>
              <a:t>Access to sensitive data (e.g., Criminal History Record Information (CHRI), Social Security or tax identification numbers, dates of birth) is only given to those who require it; and</a:t>
            </a:r>
          </a:p>
          <a:p>
            <a:pPr>
              <a:lnSpc>
                <a:spcPct val="150000"/>
              </a:lnSpc>
            </a:pPr>
            <a:r>
              <a:rPr lang="en-US" b="0" dirty="0">
                <a:solidFill>
                  <a:srgbClr val="FCF9F0"/>
                </a:solidFill>
                <a:latin typeface="Open Sans" panose="020B0606030504020204" pitchFamily="34" charset="0"/>
              </a:rPr>
              <a:t>Accounts are modified or deleted in a timely fashion when individuals no longer require access.</a:t>
            </a:r>
          </a:p>
        </p:txBody>
      </p:sp>
    </p:spTree>
    <p:extLst>
      <p:ext uri="{BB962C8B-B14F-4D97-AF65-F5344CB8AC3E}">
        <p14:creationId xmlns:p14="http://schemas.microsoft.com/office/powerpoint/2010/main" val="65848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4318EE-987A-4286-B7C4-469CB2249BF6}"/>
              </a:ext>
            </a:extLst>
          </p:cNvPr>
          <p:cNvSpPr>
            <a:spLocks noGrp="1"/>
          </p:cNvSpPr>
          <p:nvPr>
            <p:ph type="ftr" sz="quarter" idx="14"/>
          </p:nvPr>
        </p:nvSpPr>
        <p:spPr/>
        <p:txBody>
          <a:bodyPr/>
          <a:lstStyle/>
          <a:p>
            <a:pPr>
              <a:defRPr/>
            </a:pPr>
            <a:r>
              <a:rPr lang="en-US" dirty="0"/>
              <a:t>Copyright 2022 FINRA</a:t>
            </a:r>
          </a:p>
        </p:txBody>
      </p:sp>
      <p:sp>
        <p:nvSpPr>
          <p:cNvPr id="3" name="Slide Number Placeholder 2">
            <a:extLst>
              <a:ext uri="{FF2B5EF4-FFF2-40B4-BE49-F238E27FC236}">
                <a16:creationId xmlns:a16="http://schemas.microsoft.com/office/drawing/2014/main" id="{B22B7ED6-5293-48FE-822A-8485B7F6839C}"/>
              </a:ext>
            </a:extLst>
          </p:cNvPr>
          <p:cNvSpPr>
            <a:spLocks noGrp="1"/>
          </p:cNvSpPr>
          <p:nvPr>
            <p:ph type="sldNum" sz="quarter" idx="15"/>
          </p:nvPr>
        </p:nvSpPr>
        <p:spPr/>
        <p:txBody>
          <a:bodyPr/>
          <a:lstStyle/>
          <a:p>
            <a:pPr>
              <a:defRPr/>
            </a:pPr>
            <a:fld id="{BC2F7D75-134F-5C4C-A479-96D0F825A18F}" type="slidenum">
              <a:rPr lang="en-US" smtClean="0"/>
              <a:pPr>
                <a:defRPr/>
              </a:pPr>
              <a:t>5</a:t>
            </a:fld>
            <a:endParaRPr lang="en-US" dirty="0"/>
          </a:p>
        </p:txBody>
      </p:sp>
      <p:sp>
        <p:nvSpPr>
          <p:cNvPr id="4" name="Title 3">
            <a:extLst>
              <a:ext uri="{FF2B5EF4-FFF2-40B4-BE49-F238E27FC236}">
                <a16:creationId xmlns:a16="http://schemas.microsoft.com/office/drawing/2014/main" id="{62FAA485-DBA8-4470-B780-E8FF4AF62EEB}"/>
              </a:ext>
            </a:extLst>
          </p:cNvPr>
          <p:cNvSpPr>
            <a:spLocks noGrp="1"/>
          </p:cNvSpPr>
          <p:nvPr>
            <p:ph type="title"/>
          </p:nvPr>
        </p:nvSpPr>
        <p:spPr/>
        <p:txBody>
          <a:bodyPr/>
          <a:lstStyle/>
          <a:p>
            <a:r>
              <a:rPr lang="en-US" dirty="0"/>
              <a:t>What if I don’t Certify?</a:t>
            </a:r>
          </a:p>
        </p:txBody>
      </p:sp>
      <p:sp>
        <p:nvSpPr>
          <p:cNvPr id="5" name="Text Placeholder 4">
            <a:extLst>
              <a:ext uri="{FF2B5EF4-FFF2-40B4-BE49-F238E27FC236}">
                <a16:creationId xmlns:a16="http://schemas.microsoft.com/office/drawing/2014/main" id="{FA786285-AEB8-47E9-BA7D-D2D905C78E95}"/>
              </a:ext>
            </a:extLst>
          </p:cNvPr>
          <p:cNvSpPr>
            <a:spLocks noGrp="1"/>
          </p:cNvSpPr>
          <p:nvPr>
            <p:ph type="body" sz="quarter" idx="16"/>
          </p:nvPr>
        </p:nvSpPr>
        <p:spPr>
          <a:xfrm>
            <a:off x="441789" y="1111250"/>
            <a:ext cx="11264342" cy="5084067"/>
          </a:xfrm>
        </p:spPr>
        <p:txBody>
          <a:bodyPr/>
          <a:lstStyle/>
          <a:p>
            <a:pPr marL="0" indent="0">
              <a:lnSpc>
                <a:spcPct val="150000"/>
              </a:lnSpc>
              <a:buNone/>
            </a:pPr>
            <a:r>
              <a:rPr lang="en-US" dirty="0"/>
              <a:t>The following actions will occur if an organization that is required to certify does not certify within the designated period:</a:t>
            </a:r>
          </a:p>
          <a:p>
            <a:pPr>
              <a:lnSpc>
                <a:spcPct val="150000"/>
              </a:lnSpc>
            </a:pPr>
            <a:r>
              <a:rPr lang="en-US" b="0" dirty="0">
                <a:solidFill>
                  <a:srgbClr val="FCF9F0"/>
                </a:solidFill>
                <a:latin typeface="Open Sans" panose="020B0606030504020204" pitchFamily="34" charset="0"/>
              </a:rPr>
              <a:t>The capability to create accounts, create and assign roles, and the ability to edit and import entitlements to accounts will be disabled for all administrators after the certification due date and will remain disabled until the SAA completes the certification process.</a:t>
            </a:r>
          </a:p>
          <a:p>
            <a:pPr>
              <a:lnSpc>
                <a:spcPct val="150000"/>
              </a:lnSpc>
            </a:pPr>
            <a:r>
              <a:rPr lang="en-US" b="0" dirty="0">
                <a:solidFill>
                  <a:srgbClr val="FCF9F0"/>
                </a:solidFill>
                <a:latin typeface="Open Sans" panose="020B0606030504020204" pitchFamily="34" charset="0"/>
              </a:rPr>
              <a:t>Action by the regulator may be taken to ensure compliance with the process.</a:t>
            </a:r>
          </a:p>
          <a:p>
            <a:pPr>
              <a:lnSpc>
                <a:spcPct val="150000"/>
              </a:lnSpc>
            </a:pPr>
            <a:r>
              <a:rPr lang="en-US" b="0" dirty="0">
                <a:solidFill>
                  <a:srgbClr val="FCF9F0"/>
                </a:solidFill>
                <a:latin typeface="Open Sans" panose="020B0606030504020204" pitchFamily="34" charset="0"/>
              </a:rPr>
              <a:t>Failure to comply with certification will result in all accounts associated with the organization to be suspended until certification is completed. </a:t>
            </a:r>
            <a:r>
              <a:rPr lang="en-US" b="0">
                <a:solidFill>
                  <a:srgbClr val="FCF9F0"/>
                </a:solidFill>
                <a:latin typeface="Open Sans" panose="020B0606030504020204" pitchFamily="34" charset="0"/>
              </a:rPr>
              <a:t>This </a:t>
            </a:r>
            <a:r>
              <a:rPr lang="en-US" b="0" dirty="0">
                <a:solidFill>
                  <a:srgbClr val="FCF9F0"/>
                </a:solidFill>
                <a:latin typeface="Open Sans" panose="020B0606030504020204" pitchFamily="34" charset="0"/>
              </a:rPr>
              <a:t>action requires an SAA to work with the FINRA Entitlement Group to complete the certification and regain full system functionality.</a:t>
            </a:r>
          </a:p>
        </p:txBody>
      </p:sp>
    </p:spTree>
    <p:extLst>
      <p:ext uri="{BB962C8B-B14F-4D97-AF65-F5344CB8AC3E}">
        <p14:creationId xmlns:p14="http://schemas.microsoft.com/office/powerpoint/2010/main" val="104777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F010E4-C5F0-3C48-982E-1289C351FF08}"/>
              </a:ext>
            </a:extLst>
          </p:cNvPr>
          <p:cNvSpPr>
            <a:spLocks noGrp="1"/>
          </p:cNvSpPr>
          <p:nvPr>
            <p:ph type="ftr" sz="quarter" idx="22"/>
          </p:nvPr>
        </p:nvSpPr>
        <p:spPr/>
        <p:txBody>
          <a:bodyPr/>
          <a:lstStyle/>
          <a:p>
            <a:pPr>
              <a:defRPr/>
            </a:pPr>
            <a:r>
              <a:rPr lang="en-US" dirty="0"/>
              <a:t>Copyright 2022 FINRA</a:t>
            </a:r>
          </a:p>
        </p:txBody>
      </p:sp>
      <p:sp>
        <p:nvSpPr>
          <p:cNvPr id="3" name="Slide Number Placeholder 2">
            <a:extLst>
              <a:ext uri="{FF2B5EF4-FFF2-40B4-BE49-F238E27FC236}">
                <a16:creationId xmlns:a16="http://schemas.microsoft.com/office/drawing/2014/main" id="{87C04B80-1C68-5142-99DD-08F93C2FBC77}"/>
              </a:ext>
            </a:extLst>
          </p:cNvPr>
          <p:cNvSpPr>
            <a:spLocks noGrp="1"/>
          </p:cNvSpPr>
          <p:nvPr>
            <p:ph type="sldNum" sz="quarter" idx="23"/>
          </p:nvPr>
        </p:nvSpPr>
        <p:spPr/>
        <p:txBody>
          <a:bodyPr/>
          <a:lstStyle/>
          <a:p>
            <a:pPr>
              <a:defRPr/>
            </a:pPr>
            <a:fld id="{EDC22781-FF60-1340-AC32-4FC3DC222DEF}" type="slidenum">
              <a:rPr lang="en-US" smtClean="0"/>
              <a:pPr>
                <a:defRPr/>
              </a:pPr>
              <a:t>6</a:t>
            </a:fld>
            <a:endParaRPr lang="en-US" dirty="0"/>
          </a:p>
        </p:txBody>
      </p:sp>
      <p:sp>
        <p:nvSpPr>
          <p:cNvPr id="4" name="Title 3">
            <a:extLst>
              <a:ext uri="{FF2B5EF4-FFF2-40B4-BE49-F238E27FC236}">
                <a16:creationId xmlns:a16="http://schemas.microsoft.com/office/drawing/2014/main" id="{DEDAED00-E447-AD4F-BA06-A230B79BAD9E}"/>
              </a:ext>
            </a:extLst>
          </p:cNvPr>
          <p:cNvSpPr>
            <a:spLocks noGrp="1"/>
          </p:cNvSpPr>
          <p:nvPr>
            <p:ph type="title"/>
          </p:nvPr>
        </p:nvSpPr>
        <p:spPr/>
        <p:txBody>
          <a:bodyPr/>
          <a:lstStyle/>
          <a:p>
            <a:r>
              <a:rPr lang="en-US" dirty="0"/>
              <a:t>TIMELINE</a:t>
            </a:r>
          </a:p>
        </p:txBody>
      </p:sp>
      <p:sp>
        <p:nvSpPr>
          <p:cNvPr id="5" name="Pentagon 4">
            <a:extLst>
              <a:ext uri="{FF2B5EF4-FFF2-40B4-BE49-F238E27FC236}">
                <a16:creationId xmlns:a16="http://schemas.microsoft.com/office/drawing/2014/main" id="{68B73AE9-362E-5348-94F8-0F0EB0CDDDC3}"/>
              </a:ext>
            </a:extLst>
          </p:cNvPr>
          <p:cNvSpPr/>
          <p:nvPr/>
        </p:nvSpPr>
        <p:spPr>
          <a:xfrm>
            <a:off x="1501775" y="3168650"/>
            <a:ext cx="9231313" cy="419100"/>
          </a:xfrm>
          <a:prstGeom prst="homePlat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a:extLst>
              <a:ext uri="{FF2B5EF4-FFF2-40B4-BE49-F238E27FC236}">
                <a16:creationId xmlns:a16="http://schemas.microsoft.com/office/drawing/2014/main" id="{4CA78CB1-04A4-BA47-9D50-B71273D2A1BD}"/>
              </a:ext>
            </a:extLst>
          </p:cNvPr>
          <p:cNvSpPr txBox="1">
            <a:spLocks noChangeArrowheads="1"/>
          </p:cNvSpPr>
          <p:nvPr/>
        </p:nvSpPr>
        <p:spPr bwMode="auto">
          <a:xfrm>
            <a:off x="1538155" y="3201988"/>
            <a:ext cx="1372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r>
              <a:rPr lang="en-US" altLang="en-US" sz="1600" b="1" dirty="0">
                <a:solidFill>
                  <a:schemeClr val="bg1"/>
                </a:solidFill>
                <a:latin typeface="Open Sans Semibold" charset="0"/>
                <a:ea typeface="Open Sans Semibold" charset="0"/>
                <a:cs typeface="Open Sans Semibold" charset="0"/>
              </a:rPr>
              <a:t>Jun 1</a:t>
            </a:r>
            <a:r>
              <a:rPr lang="en-US" altLang="en-US" sz="1600" b="1" baseline="30000" dirty="0">
                <a:solidFill>
                  <a:schemeClr val="bg1"/>
                </a:solidFill>
                <a:latin typeface="Open Sans Semibold" charset="0"/>
                <a:ea typeface="Open Sans Semibold" charset="0"/>
                <a:cs typeface="Open Sans Semibold" charset="0"/>
              </a:rPr>
              <a:t>st</a:t>
            </a:r>
            <a:r>
              <a:rPr lang="en-US" altLang="en-US" sz="1600" b="1" dirty="0">
                <a:solidFill>
                  <a:schemeClr val="bg1"/>
                </a:solidFill>
                <a:latin typeface="Open Sans Semibold" charset="0"/>
                <a:ea typeface="Open Sans Semibold" charset="0"/>
                <a:cs typeface="Open Sans Semibold" charset="0"/>
              </a:rPr>
              <a:t>, 2022</a:t>
            </a:r>
          </a:p>
        </p:txBody>
      </p:sp>
      <p:sp>
        <p:nvSpPr>
          <p:cNvPr id="7" name="TextBox 6">
            <a:extLst>
              <a:ext uri="{FF2B5EF4-FFF2-40B4-BE49-F238E27FC236}">
                <a16:creationId xmlns:a16="http://schemas.microsoft.com/office/drawing/2014/main" id="{4A66BF79-A484-614B-8D81-4FC1A0E43747}"/>
              </a:ext>
            </a:extLst>
          </p:cNvPr>
          <p:cNvSpPr txBox="1">
            <a:spLocks noChangeArrowheads="1"/>
          </p:cNvSpPr>
          <p:nvPr/>
        </p:nvSpPr>
        <p:spPr bwMode="auto">
          <a:xfrm>
            <a:off x="3260991" y="3201988"/>
            <a:ext cx="15680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r>
              <a:rPr lang="en-US" altLang="en-US" sz="1600" b="1" dirty="0">
                <a:solidFill>
                  <a:schemeClr val="bg1"/>
                </a:solidFill>
                <a:latin typeface="Open Sans Semibold" charset="0"/>
                <a:ea typeface="Open Sans Semibold" charset="0"/>
                <a:cs typeface="Open Sans Semibold" charset="0"/>
              </a:rPr>
              <a:t>Aug 17</a:t>
            </a:r>
            <a:r>
              <a:rPr lang="en-US" altLang="en-US" sz="1600" b="1" baseline="30000" dirty="0">
                <a:solidFill>
                  <a:schemeClr val="bg1"/>
                </a:solidFill>
                <a:latin typeface="Open Sans Semibold" charset="0"/>
                <a:ea typeface="Open Sans Semibold" charset="0"/>
                <a:cs typeface="Open Sans Semibold" charset="0"/>
              </a:rPr>
              <a:t>th</a:t>
            </a:r>
            <a:r>
              <a:rPr lang="en-US" altLang="en-US" sz="1600" b="1" dirty="0">
                <a:solidFill>
                  <a:schemeClr val="bg1"/>
                </a:solidFill>
                <a:latin typeface="Open Sans Semibold" charset="0"/>
                <a:ea typeface="Open Sans Semibold" charset="0"/>
                <a:cs typeface="Open Sans Semibold" charset="0"/>
              </a:rPr>
              <a:t>, 2022</a:t>
            </a:r>
          </a:p>
        </p:txBody>
      </p:sp>
      <p:sp>
        <p:nvSpPr>
          <p:cNvPr id="8" name="TextBox 7">
            <a:extLst>
              <a:ext uri="{FF2B5EF4-FFF2-40B4-BE49-F238E27FC236}">
                <a16:creationId xmlns:a16="http://schemas.microsoft.com/office/drawing/2014/main" id="{F1C319CA-21E9-DF42-AE1D-C0E7EDFC53B4}"/>
              </a:ext>
            </a:extLst>
          </p:cNvPr>
          <p:cNvSpPr txBox="1">
            <a:spLocks noChangeArrowheads="1"/>
          </p:cNvSpPr>
          <p:nvPr/>
        </p:nvSpPr>
        <p:spPr bwMode="auto">
          <a:xfrm>
            <a:off x="5179393" y="3201988"/>
            <a:ext cx="15680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r>
              <a:rPr lang="en-US" altLang="en-US" sz="1600" b="1" dirty="0">
                <a:solidFill>
                  <a:schemeClr val="bg1"/>
                </a:solidFill>
                <a:latin typeface="Open Sans Semibold" charset="0"/>
                <a:ea typeface="Open Sans Semibold" charset="0"/>
                <a:cs typeface="Open Sans Semibold" charset="0"/>
              </a:rPr>
              <a:t>Aug 24</a:t>
            </a:r>
            <a:r>
              <a:rPr lang="en-US" altLang="en-US" sz="1600" b="1" baseline="30000" dirty="0">
                <a:solidFill>
                  <a:schemeClr val="bg1"/>
                </a:solidFill>
                <a:latin typeface="Open Sans Semibold" charset="0"/>
                <a:ea typeface="Open Sans Semibold" charset="0"/>
                <a:cs typeface="Open Sans Semibold" charset="0"/>
              </a:rPr>
              <a:t>th</a:t>
            </a:r>
            <a:r>
              <a:rPr lang="en-US" altLang="en-US" sz="1600" b="1" dirty="0">
                <a:solidFill>
                  <a:schemeClr val="bg1"/>
                </a:solidFill>
                <a:latin typeface="Open Sans Semibold" charset="0"/>
                <a:ea typeface="Open Sans Semibold" charset="0"/>
                <a:cs typeface="Open Sans Semibold" charset="0"/>
              </a:rPr>
              <a:t>, 2022</a:t>
            </a:r>
          </a:p>
        </p:txBody>
      </p:sp>
      <p:sp>
        <p:nvSpPr>
          <p:cNvPr id="9" name="TextBox 8">
            <a:extLst>
              <a:ext uri="{FF2B5EF4-FFF2-40B4-BE49-F238E27FC236}">
                <a16:creationId xmlns:a16="http://schemas.microsoft.com/office/drawing/2014/main" id="{42F0FE8A-8DA9-C24C-A1E4-ED329F3E6825}"/>
              </a:ext>
            </a:extLst>
          </p:cNvPr>
          <p:cNvSpPr txBox="1">
            <a:spLocks noChangeArrowheads="1"/>
          </p:cNvSpPr>
          <p:nvPr/>
        </p:nvSpPr>
        <p:spPr bwMode="auto">
          <a:xfrm>
            <a:off x="7097795" y="3201988"/>
            <a:ext cx="15488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r>
              <a:rPr lang="en-US" altLang="en-US" sz="1600" b="1" dirty="0">
                <a:solidFill>
                  <a:schemeClr val="bg1"/>
                </a:solidFill>
                <a:latin typeface="Open Sans Semibold" charset="0"/>
                <a:ea typeface="Open Sans Semibold" charset="0"/>
                <a:cs typeface="Open Sans Semibold" charset="0"/>
              </a:rPr>
              <a:t>Aug 31</a:t>
            </a:r>
            <a:r>
              <a:rPr lang="en-US" altLang="en-US" sz="1600" b="1" baseline="30000" dirty="0">
                <a:solidFill>
                  <a:schemeClr val="bg1"/>
                </a:solidFill>
                <a:latin typeface="Open Sans Semibold" charset="0"/>
                <a:ea typeface="Open Sans Semibold" charset="0"/>
                <a:cs typeface="Open Sans Semibold" charset="0"/>
              </a:rPr>
              <a:t>st</a:t>
            </a:r>
            <a:r>
              <a:rPr lang="en-US" altLang="en-US" sz="1600" b="1" dirty="0">
                <a:solidFill>
                  <a:schemeClr val="bg1"/>
                </a:solidFill>
                <a:latin typeface="Open Sans Semibold" charset="0"/>
                <a:ea typeface="Open Sans Semibold" charset="0"/>
                <a:cs typeface="Open Sans Semibold" charset="0"/>
              </a:rPr>
              <a:t>, 2022</a:t>
            </a:r>
          </a:p>
        </p:txBody>
      </p:sp>
      <p:sp>
        <p:nvSpPr>
          <p:cNvPr id="10" name="TextBox 9">
            <a:extLst>
              <a:ext uri="{FF2B5EF4-FFF2-40B4-BE49-F238E27FC236}">
                <a16:creationId xmlns:a16="http://schemas.microsoft.com/office/drawing/2014/main" id="{F56D8142-7AE6-1541-9C48-403CEA7B2C2D}"/>
              </a:ext>
            </a:extLst>
          </p:cNvPr>
          <p:cNvSpPr txBox="1">
            <a:spLocks noChangeArrowheads="1"/>
          </p:cNvSpPr>
          <p:nvPr/>
        </p:nvSpPr>
        <p:spPr bwMode="auto">
          <a:xfrm>
            <a:off x="8996961" y="3201988"/>
            <a:ext cx="1410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r>
              <a:rPr lang="en-US" altLang="en-US" sz="1600" b="1" dirty="0">
                <a:solidFill>
                  <a:schemeClr val="bg1"/>
                </a:solidFill>
                <a:latin typeface="Open Sans Semibold" charset="0"/>
                <a:ea typeface="Open Sans Semibold" charset="0"/>
                <a:cs typeface="Open Sans Semibold" charset="0"/>
              </a:rPr>
              <a:t>Sep 1</a:t>
            </a:r>
            <a:r>
              <a:rPr lang="en-US" altLang="en-US" sz="1600" b="1" baseline="30000" dirty="0">
                <a:solidFill>
                  <a:schemeClr val="bg1"/>
                </a:solidFill>
                <a:latin typeface="Open Sans Semibold" charset="0"/>
                <a:ea typeface="Open Sans Semibold" charset="0"/>
                <a:cs typeface="Open Sans Semibold" charset="0"/>
              </a:rPr>
              <a:t>st</a:t>
            </a:r>
            <a:r>
              <a:rPr lang="en-US" altLang="en-US" sz="1600" b="1" dirty="0">
                <a:solidFill>
                  <a:schemeClr val="bg1"/>
                </a:solidFill>
                <a:latin typeface="Open Sans Semibold" charset="0"/>
                <a:ea typeface="Open Sans Semibold" charset="0"/>
                <a:cs typeface="Open Sans Semibold" charset="0"/>
              </a:rPr>
              <a:t>, 2022</a:t>
            </a:r>
          </a:p>
        </p:txBody>
      </p:sp>
      <p:grpSp>
        <p:nvGrpSpPr>
          <p:cNvPr id="37" name="Group 36">
            <a:extLst>
              <a:ext uri="{FF2B5EF4-FFF2-40B4-BE49-F238E27FC236}">
                <a16:creationId xmlns:a16="http://schemas.microsoft.com/office/drawing/2014/main" id="{D5F9EAD6-0640-42A9-9E0E-797E212D165B}"/>
              </a:ext>
            </a:extLst>
          </p:cNvPr>
          <p:cNvGrpSpPr/>
          <p:nvPr/>
        </p:nvGrpSpPr>
        <p:grpSpPr>
          <a:xfrm>
            <a:off x="2860684" y="3587750"/>
            <a:ext cx="2328862" cy="1837145"/>
            <a:chOff x="2860684" y="3587750"/>
            <a:chExt cx="2328862" cy="1837145"/>
          </a:xfrm>
        </p:grpSpPr>
        <p:cxnSp>
          <p:nvCxnSpPr>
            <p:cNvPr id="16" name="Straight Arrow Connector 15">
              <a:extLst>
                <a:ext uri="{FF2B5EF4-FFF2-40B4-BE49-F238E27FC236}">
                  <a16:creationId xmlns:a16="http://schemas.microsoft.com/office/drawing/2014/main" id="{B21CF012-24AC-7245-9588-E2CD04A331EA}"/>
                </a:ext>
              </a:extLst>
            </p:cNvPr>
            <p:cNvCxnSpPr>
              <a:cxnSpLocks/>
            </p:cNvCxnSpPr>
            <p:nvPr/>
          </p:nvCxnSpPr>
          <p:spPr bwMode="auto">
            <a:xfrm>
              <a:off x="4007799" y="3587750"/>
              <a:ext cx="4762" cy="495300"/>
            </a:xfrm>
            <a:prstGeom prst="straightConnector1">
              <a:avLst/>
            </a:prstGeom>
            <a:ln w="28575" cap="flat">
              <a:solidFill>
                <a:srgbClr val="B2D9F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TextBox 47">
              <a:extLst>
                <a:ext uri="{FF2B5EF4-FFF2-40B4-BE49-F238E27FC236}">
                  <a16:creationId xmlns:a16="http://schemas.microsoft.com/office/drawing/2014/main" id="{75F46716-6850-DA46-AF9D-8EA6135D744B}"/>
                </a:ext>
              </a:extLst>
            </p:cNvPr>
            <p:cNvSpPr txBox="1">
              <a:spLocks noChangeArrowheads="1"/>
            </p:cNvSpPr>
            <p:nvPr/>
          </p:nvSpPr>
          <p:spPr bwMode="auto">
            <a:xfrm>
              <a:off x="2860684" y="4101456"/>
              <a:ext cx="23288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sz="1600" b="1" dirty="0">
                  <a:solidFill>
                    <a:schemeClr val="bg1"/>
                  </a:solidFill>
                  <a:ea typeface="Open Sans" charset="0"/>
                  <a:cs typeface="Open Sans" charset="0"/>
                </a:rPr>
                <a:t>Reminder Email</a:t>
              </a:r>
            </a:p>
            <a:p>
              <a:pPr algn="ctr" eaLnBrk="1" hangingPunct="1"/>
              <a:r>
                <a:rPr lang="en-US" altLang="en-US" sz="1600" dirty="0">
                  <a:solidFill>
                    <a:schemeClr val="bg1"/>
                  </a:solidFill>
                  <a:latin typeface="Open Sans"/>
                  <a:ea typeface="Open Sans"/>
                  <a:cs typeface="Open Sans"/>
                </a:rPr>
                <a:t>A reminder Email will be sent to organizations yet to Certify</a:t>
              </a:r>
            </a:p>
          </p:txBody>
        </p:sp>
      </p:grpSp>
      <p:grpSp>
        <p:nvGrpSpPr>
          <p:cNvPr id="33" name="Group 32">
            <a:extLst>
              <a:ext uri="{FF2B5EF4-FFF2-40B4-BE49-F238E27FC236}">
                <a16:creationId xmlns:a16="http://schemas.microsoft.com/office/drawing/2014/main" id="{E26DDFE7-3545-4B90-880A-C94B3EC8AEB0}"/>
              </a:ext>
            </a:extLst>
          </p:cNvPr>
          <p:cNvGrpSpPr/>
          <p:nvPr/>
        </p:nvGrpSpPr>
        <p:grpSpPr>
          <a:xfrm>
            <a:off x="4712800" y="1345643"/>
            <a:ext cx="2330450" cy="1823007"/>
            <a:chOff x="4712800" y="1345643"/>
            <a:chExt cx="2330450" cy="1823007"/>
          </a:xfrm>
        </p:grpSpPr>
        <p:cxnSp>
          <p:nvCxnSpPr>
            <p:cNvPr id="19" name="Straight Arrow Connector 18">
              <a:extLst>
                <a:ext uri="{FF2B5EF4-FFF2-40B4-BE49-F238E27FC236}">
                  <a16:creationId xmlns:a16="http://schemas.microsoft.com/office/drawing/2014/main" id="{6B19B0D8-0CE1-C649-B066-5A6A3D1AF6FD}"/>
                </a:ext>
              </a:extLst>
            </p:cNvPr>
            <p:cNvCxnSpPr>
              <a:cxnSpLocks/>
            </p:cNvCxnSpPr>
            <p:nvPr/>
          </p:nvCxnSpPr>
          <p:spPr bwMode="auto">
            <a:xfrm>
              <a:off x="5878026" y="2724150"/>
              <a:ext cx="0" cy="444500"/>
            </a:xfrm>
            <a:prstGeom prst="straightConnector1">
              <a:avLst/>
            </a:prstGeom>
            <a:ln w="28575">
              <a:solidFill>
                <a:srgbClr val="B2D9F2"/>
              </a:solidFill>
              <a:tailEnd type="oval"/>
            </a:ln>
          </p:spPr>
          <p:style>
            <a:lnRef idx="1">
              <a:schemeClr val="accent1"/>
            </a:lnRef>
            <a:fillRef idx="0">
              <a:schemeClr val="accent1"/>
            </a:fillRef>
            <a:effectRef idx="0">
              <a:schemeClr val="accent1"/>
            </a:effectRef>
            <a:fontRef idx="minor">
              <a:schemeClr val="tx1"/>
            </a:fontRef>
          </p:style>
        </p:cxnSp>
        <p:sp>
          <p:nvSpPr>
            <p:cNvPr id="20" name="TextBox 48">
              <a:extLst>
                <a:ext uri="{FF2B5EF4-FFF2-40B4-BE49-F238E27FC236}">
                  <a16:creationId xmlns:a16="http://schemas.microsoft.com/office/drawing/2014/main" id="{E968858F-E229-7744-84B4-D308FA8A54D2}"/>
                </a:ext>
              </a:extLst>
            </p:cNvPr>
            <p:cNvSpPr txBox="1">
              <a:spLocks noChangeArrowheads="1"/>
            </p:cNvSpPr>
            <p:nvPr/>
          </p:nvSpPr>
          <p:spPr bwMode="auto">
            <a:xfrm>
              <a:off x="4712800" y="1345643"/>
              <a:ext cx="23304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sz="1800" b="1">
                  <a:solidFill>
                    <a:schemeClr val="bg1"/>
                  </a:solidFill>
                  <a:ea typeface="Open Sans" charset="0"/>
                  <a:cs typeface="Open Sans" charset="0"/>
                </a:rPr>
                <a:t>Reminder Email</a:t>
              </a:r>
            </a:p>
            <a:p>
              <a:pPr algn="ctr" eaLnBrk="1" hangingPunct="1"/>
              <a:r>
                <a:rPr lang="en-US" altLang="en-US" sz="1600">
                  <a:solidFill>
                    <a:schemeClr val="bg1"/>
                  </a:solidFill>
                  <a:ea typeface="Open Sans" charset="0"/>
                  <a:cs typeface="Open Sans" charset="0"/>
                </a:rPr>
                <a:t>A second reminder Email will be sent to organizations yet to Certify</a:t>
              </a:r>
            </a:p>
          </p:txBody>
        </p:sp>
      </p:grpSp>
      <p:grpSp>
        <p:nvGrpSpPr>
          <p:cNvPr id="35" name="Group 34">
            <a:extLst>
              <a:ext uri="{FF2B5EF4-FFF2-40B4-BE49-F238E27FC236}">
                <a16:creationId xmlns:a16="http://schemas.microsoft.com/office/drawing/2014/main" id="{790396BF-25CC-42A1-BDDA-6BF0BAC9AADE}"/>
              </a:ext>
            </a:extLst>
          </p:cNvPr>
          <p:cNvGrpSpPr/>
          <p:nvPr/>
        </p:nvGrpSpPr>
        <p:grpSpPr>
          <a:xfrm>
            <a:off x="8324780" y="1327502"/>
            <a:ext cx="2707157" cy="1822098"/>
            <a:chOff x="8324780" y="1327502"/>
            <a:chExt cx="2707157" cy="1822098"/>
          </a:xfrm>
        </p:grpSpPr>
        <p:cxnSp>
          <p:nvCxnSpPr>
            <p:cNvPr id="22" name="Straight Arrow Connector 21">
              <a:extLst>
                <a:ext uri="{FF2B5EF4-FFF2-40B4-BE49-F238E27FC236}">
                  <a16:creationId xmlns:a16="http://schemas.microsoft.com/office/drawing/2014/main" id="{BB79FA34-15BE-C04D-B1BB-E4F3236675B6}"/>
                </a:ext>
              </a:extLst>
            </p:cNvPr>
            <p:cNvCxnSpPr>
              <a:cxnSpLocks/>
            </p:cNvCxnSpPr>
            <p:nvPr/>
          </p:nvCxnSpPr>
          <p:spPr bwMode="auto">
            <a:xfrm>
              <a:off x="9676594" y="2705100"/>
              <a:ext cx="0" cy="444500"/>
            </a:xfrm>
            <a:prstGeom prst="straightConnector1">
              <a:avLst/>
            </a:prstGeom>
            <a:ln w="28575">
              <a:solidFill>
                <a:srgbClr val="B2D9F2"/>
              </a:solidFill>
              <a:tailEnd type="oval"/>
            </a:ln>
          </p:spPr>
          <p:style>
            <a:lnRef idx="1">
              <a:schemeClr val="accent1"/>
            </a:lnRef>
            <a:fillRef idx="0">
              <a:schemeClr val="accent1"/>
            </a:fillRef>
            <a:effectRef idx="0">
              <a:schemeClr val="accent1"/>
            </a:effectRef>
            <a:fontRef idx="minor">
              <a:schemeClr val="tx1"/>
            </a:fontRef>
          </p:style>
        </p:cxnSp>
        <p:sp>
          <p:nvSpPr>
            <p:cNvPr id="23" name="TextBox 49">
              <a:extLst>
                <a:ext uri="{FF2B5EF4-FFF2-40B4-BE49-F238E27FC236}">
                  <a16:creationId xmlns:a16="http://schemas.microsoft.com/office/drawing/2014/main" id="{ABED2EC7-7E92-9045-9BDB-77CA8F375263}"/>
                </a:ext>
              </a:extLst>
            </p:cNvPr>
            <p:cNvSpPr txBox="1">
              <a:spLocks noChangeArrowheads="1"/>
            </p:cNvSpPr>
            <p:nvPr/>
          </p:nvSpPr>
          <p:spPr bwMode="auto">
            <a:xfrm>
              <a:off x="8324780" y="1327502"/>
              <a:ext cx="270715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b="1">
                  <a:solidFill>
                    <a:schemeClr val="bg1"/>
                  </a:solidFill>
                  <a:ea typeface="Open Sans" charset="0"/>
                  <a:cs typeface="Open Sans" charset="0"/>
                </a:rPr>
                <a:t>Past Due Email</a:t>
              </a:r>
              <a:endParaRPr lang="en-US" altLang="en-US" sz="1600" b="1">
                <a:solidFill>
                  <a:schemeClr val="bg1"/>
                </a:solidFill>
                <a:ea typeface="Open Sans" charset="0"/>
                <a:cs typeface="Open Sans" charset="0"/>
              </a:endParaRPr>
            </a:p>
            <a:p>
              <a:pPr algn="ctr" eaLnBrk="1" hangingPunct="1"/>
              <a:r>
                <a:rPr lang="en-US" altLang="en-US" sz="1600">
                  <a:solidFill>
                    <a:schemeClr val="bg1"/>
                  </a:solidFill>
                  <a:ea typeface="Open Sans" charset="0"/>
                  <a:cs typeface="Open Sans" charset="0"/>
                </a:rPr>
                <a:t>An Email will be sent to organizations with  notification of account management function loss </a:t>
              </a:r>
            </a:p>
          </p:txBody>
        </p:sp>
      </p:grpSp>
      <p:grpSp>
        <p:nvGrpSpPr>
          <p:cNvPr id="36" name="Group 35">
            <a:extLst>
              <a:ext uri="{FF2B5EF4-FFF2-40B4-BE49-F238E27FC236}">
                <a16:creationId xmlns:a16="http://schemas.microsoft.com/office/drawing/2014/main" id="{93E69003-3B38-4316-8A4E-A6F06B0012F0}"/>
              </a:ext>
            </a:extLst>
          </p:cNvPr>
          <p:cNvGrpSpPr/>
          <p:nvPr/>
        </p:nvGrpSpPr>
        <p:grpSpPr>
          <a:xfrm>
            <a:off x="6660667" y="3587751"/>
            <a:ext cx="2328863" cy="1384533"/>
            <a:chOff x="6660667" y="3587751"/>
            <a:chExt cx="2328863" cy="1384533"/>
          </a:xfrm>
        </p:grpSpPr>
        <p:cxnSp>
          <p:nvCxnSpPr>
            <p:cNvPr id="25" name="Straight Arrow Connector 24">
              <a:extLst>
                <a:ext uri="{FF2B5EF4-FFF2-40B4-BE49-F238E27FC236}">
                  <a16:creationId xmlns:a16="http://schemas.microsoft.com/office/drawing/2014/main" id="{CCBDAA0C-279B-424C-B906-C62AA3869D0D}"/>
                </a:ext>
              </a:extLst>
            </p:cNvPr>
            <p:cNvCxnSpPr>
              <a:cxnSpLocks/>
            </p:cNvCxnSpPr>
            <p:nvPr/>
          </p:nvCxnSpPr>
          <p:spPr bwMode="auto">
            <a:xfrm>
              <a:off x="7816839" y="3587751"/>
              <a:ext cx="4763" cy="495300"/>
            </a:xfrm>
            <a:prstGeom prst="straightConnector1">
              <a:avLst/>
            </a:prstGeom>
            <a:ln w="28575" cap="flat">
              <a:solidFill>
                <a:srgbClr val="B2D9F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50">
              <a:extLst>
                <a:ext uri="{FF2B5EF4-FFF2-40B4-BE49-F238E27FC236}">
                  <a16:creationId xmlns:a16="http://schemas.microsoft.com/office/drawing/2014/main" id="{16B73CBD-4E30-B14E-9CF5-7C12CEC887B6}"/>
                </a:ext>
              </a:extLst>
            </p:cNvPr>
            <p:cNvSpPr txBox="1">
              <a:spLocks noChangeArrowheads="1"/>
            </p:cNvSpPr>
            <p:nvPr/>
          </p:nvSpPr>
          <p:spPr bwMode="auto">
            <a:xfrm>
              <a:off x="6660667" y="4110510"/>
              <a:ext cx="23288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b="1" dirty="0">
                  <a:solidFill>
                    <a:schemeClr val="bg1"/>
                  </a:solidFill>
                  <a:ea typeface="Open Sans" charset="0"/>
                  <a:cs typeface="Open Sans" charset="0"/>
                </a:rPr>
                <a:t>End Certification</a:t>
              </a:r>
              <a:endParaRPr lang="en-US" altLang="en-US" sz="1600" b="1" dirty="0">
                <a:solidFill>
                  <a:schemeClr val="bg1"/>
                </a:solidFill>
                <a:ea typeface="Open Sans" charset="0"/>
                <a:cs typeface="Open Sans" charset="0"/>
              </a:endParaRPr>
            </a:p>
            <a:p>
              <a:pPr algn="ctr" eaLnBrk="1" hangingPunct="1"/>
              <a:r>
                <a:rPr lang="en-US" altLang="en-US" sz="1600" dirty="0">
                  <a:solidFill>
                    <a:schemeClr val="bg1"/>
                  </a:solidFill>
                  <a:ea typeface="Open Sans" charset="0"/>
                  <a:cs typeface="Open Sans" charset="0"/>
                </a:rPr>
                <a:t>Certification Period Ends</a:t>
              </a:r>
            </a:p>
          </p:txBody>
        </p:sp>
      </p:grpSp>
      <p:grpSp>
        <p:nvGrpSpPr>
          <p:cNvPr id="34" name="Group 33">
            <a:extLst>
              <a:ext uri="{FF2B5EF4-FFF2-40B4-BE49-F238E27FC236}">
                <a16:creationId xmlns:a16="http://schemas.microsoft.com/office/drawing/2014/main" id="{1F537130-ED11-4AF7-B63C-F5FE5FA228E1}"/>
              </a:ext>
            </a:extLst>
          </p:cNvPr>
          <p:cNvGrpSpPr/>
          <p:nvPr/>
        </p:nvGrpSpPr>
        <p:grpSpPr>
          <a:xfrm>
            <a:off x="914798" y="1326588"/>
            <a:ext cx="2962041" cy="1842062"/>
            <a:chOff x="913971" y="1326588"/>
            <a:chExt cx="2707160" cy="1842062"/>
          </a:xfrm>
        </p:grpSpPr>
        <p:sp>
          <p:nvSpPr>
            <p:cNvPr id="13" name="TextBox 21">
              <a:extLst>
                <a:ext uri="{FF2B5EF4-FFF2-40B4-BE49-F238E27FC236}">
                  <a16:creationId xmlns:a16="http://schemas.microsoft.com/office/drawing/2014/main" id="{70C630CA-028E-554E-93BF-B667F15BC3FE}"/>
                </a:ext>
              </a:extLst>
            </p:cNvPr>
            <p:cNvSpPr txBox="1">
              <a:spLocks noChangeArrowheads="1"/>
            </p:cNvSpPr>
            <p:nvPr/>
          </p:nvSpPr>
          <p:spPr bwMode="auto">
            <a:xfrm>
              <a:off x="913971" y="1326588"/>
              <a:ext cx="27071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algn="ctr" eaLnBrk="1" hangingPunct="1"/>
              <a:r>
                <a:rPr lang="en-US" altLang="en-US" sz="2000" b="1" dirty="0">
                  <a:solidFill>
                    <a:schemeClr val="bg1"/>
                  </a:solidFill>
                  <a:ea typeface="Open Sans" charset="0"/>
                  <a:cs typeface="Open Sans" charset="0"/>
                </a:rPr>
                <a:t>Start Certification</a:t>
              </a:r>
              <a:endParaRPr lang="en-US" altLang="en-US" sz="1600" b="1" dirty="0">
                <a:solidFill>
                  <a:schemeClr val="bg1"/>
                </a:solidFill>
                <a:ea typeface="Open Sans" charset="0"/>
                <a:cs typeface="Open Sans" charset="0"/>
              </a:endParaRPr>
            </a:p>
            <a:p>
              <a:pPr algn="ctr" eaLnBrk="1" hangingPunct="1"/>
              <a:r>
                <a:rPr lang="en-US" altLang="en-US" sz="1600" dirty="0">
                  <a:solidFill>
                    <a:schemeClr val="bg1"/>
                  </a:solidFill>
                  <a:latin typeface="Open Sans"/>
                  <a:ea typeface="Open Sans"/>
                  <a:cs typeface="Open Sans"/>
                </a:rPr>
                <a:t>Certification period begins.</a:t>
              </a:r>
              <a:endParaRPr lang="en-US" altLang="en-US" sz="1600" dirty="0">
                <a:solidFill>
                  <a:schemeClr val="bg1"/>
                </a:solidFill>
                <a:ea typeface="Open Sans" charset="0"/>
                <a:cs typeface="Open Sans" charset="0"/>
              </a:endParaRPr>
            </a:p>
            <a:p>
              <a:pPr algn="ctr" eaLnBrk="1" hangingPunct="1"/>
              <a:r>
                <a:rPr lang="en-US" altLang="en-US" sz="1600" dirty="0">
                  <a:solidFill>
                    <a:schemeClr val="bg1"/>
                  </a:solidFill>
                  <a:latin typeface="Open Sans"/>
                  <a:ea typeface="Open Sans"/>
                  <a:cs typeface="Open Sans"/>
                </a:rPr>
                <a:t>In-scope organizations will receive initial Email Notification</a:t>
              </a:r>
            </a:p>
          </p:txBody>
        </p:sp>
        <p:cxnSp>
          <p:nvCxnSpPr>
            <p:cNvPr id="14" name="Straight Arrow Connector 13">
              <a:extLst>
                <a:ext uri="{FF2B5EF4-FFF2-40B4-BE49-F238E27FC236}">
                  <a16:creationId xmlns:a16="http://schemas.microsoft.com/office/drawing/2014/main" id="{8757CC5D-0C5E-B147-B925-75CEEDDA6078}"/>
                </a:ext>
              </a:extLst>
            </p:cNvPr>
            <p:cNvCxnSpPr>
              <a:cxnSpLocks/>
            </p:cNvCxnSpPr>
            <p:nvPr/>
          </p:nvCxnSpPr>
          <p:spPr bwMode="auto">
            <a:xfrm>
              <a:off x="2243057" y="2724150"/>
              <a:ext cx="0" cy="444500"/>
            </a:xfrm>
            <a:prstGeom prst="straightConnector1">
              <a:avLst/>
            </a:prstGeom>
            <a:ln w="28575">
              <a:solidFill>
                <a:srgbClr val="B2D9F2"/>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31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0834A5-7981-5644-A9CF-5DA799E1CC4A}"/>
              </a:ext>
            </a:extLst>
          </p:cNvPr>
          <p:cNvSpPr>
            <a:spLocks noGrp="1"/>
          </p:cNvSpPr>
          <p:nvPr>
            <p:ph type="ftr" sz="quarter" idx="10"/>
          </p:nvPr>
        </p:nvSpPr>
        <p:spPr/>
        <p:txBody>
          <a:bodyPr/>
          <a:lstStyle/>
          <a:p>
            <a:pPr>
              <a:defRPr/>
            </a:pPr>
            <a:r>
              <a:rPr lang="en-US" dirty="0">
                <a:latin typeface="Open Sans"/>
                <a:ea typeface="Open Sans"/>
                <a:cs typeface="Open Sans"/>
              </a:rPr>
              <a:t>Copyright 2022 FINRA</a:t>
            </a:r>
          </a:p>
        </p:txBody>
      </p:sp>
      <p:sp>
        <p:nvSpPr>
          <p:cNvPr id="3" name="Slide Number Placeholder 2">
            <a:extLst>
              <a:ext uri="{FF2B5EF4-FFF2-40B4-BE49-F238E27FC236}">
                <a16:creationId xmlns:a16="http://schemas.microsoft.com/office/drawing/2014/main" id="{A945FD75-8BB1-6445-AA13-5C0E66761999}"/>
              </a:ext>
            </a:extLst>
          </p:cNvPr>
          <p:cNvSpPr>
            <a:spLocks noGrp="1"/>
          </p:cNvSpPr>
          <p:nvPr>
            <p:ph type="sldNum" sz="quarter" idx="11"/>
          </p:nvPr>
        </p:nvSpPr>
        <p:spPr/>
        <p:txBody>
          <a:bodyPr/>
          <a:lstStyle/>
          <a:p>
            <a:pPr>
              <a:defRPr/>
            </a:pPr>
            <a:fld id="{884F0A7A-3AF9-4547-BB76-992D46C71C20}" type="slidenum">
              <a:rPr lang="en-US" smtClean="0"/>
              <a:pPr>
                <a:defRPr/>
              </a:pPr>
              <a:t>7</a:t>
            </a:fld>
            <a:endParaRPr lang="en-US" dirty="0"/>
          </a:p>
        </p:txBody>
      </p:sp>
      <p:sp>
        <p:nvSpPr>
          <p:cNvPr id="6" name="Text Placeholder 5">
            <a:extLst>
              <a:ext uri="{FF2B5EF4-FFF2-40B4-BE49-F238E27FC236}">
                <a16:creationId xmlns:a16="http://schemas.microsoft.com/office/drawing/2014/main" id="{7690A1A0-7DA9-564C-85D4-3A2331FDF68B}"/>
              </a:ext>
            </a:extLst>
          </p:cNvPr>
          <p:cNvSpPr>
            <a:spLocks noGrp="1"/>
          </p:cNvSpPr>
          <p:nvPr>
            <p:ph type="body" sz="quarter" idx="15"/>
          </p:nvPr>
        </p:nvSpPr>
        <p:spPr>
          <a:xfrm>
            <a:off x="0" y="0"/>
            <a:ext cx="12192000" cy="6858000"/>
          </a:xfrm>
        </p:spPr>
        <p:txBody>
          <a:bodyPr anchor="ctr"/>
          <a:lstStyle/>
          <a:p>
            <a:r>
              <a:rPr lang="en-US" dirty="0"/>
              <a:t>DEMO</a:t>
            </a:r>
          </a:p>
        </p:txBody>
      </p:sp>
    </p:spTree>
    <p:extLst>
      <p:ext uri="{BB962C8B-B14F-4D97-AF65-F5344CB8AC3E}">
        <p14:creationId xmlns:p14="http://schemas.microsoft.com/office/powerpoint/2010/main" val="71931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70B848-1675-4959-B9BD-5C57E4D9D553}"/>
              </a:ext>
            </a:extLst>
          </p:cNvPr>
          <p:cNvSpPr>
            <a:spLocks noGrp="1"/>
          </p:cNvSpPr>
          <p:nvPr>
            <p:ph type="ftr" sz="quarter" idx="14"/>
          </p:nvPr>
        </p:nvSpPr>
        <p:spPr/>
        <p:txBody>
          <a:bodyPr/>
          <a:lstStyle/>
          <a:p>
            <a:pPr>
              <a:defRPr/>
            </a:pPr>
            <a:r>
              <a:rPr lang="en-US" dirty="0">
                <a:latin typeface="Open Sans"/>
                <a:ea typeface="Open Sans"/>
                <a:cs typeface="Open Sans"/>
              </a:rPr>
              <a:t>Copyright 2022 FINRA</a:t>
            </a:r>
          </a:p>
        </p:txBody>
      </p:sp>
      <p:sp>
        <p:nvSpPr>
          <p:cNvPr id="3" name="Slide Number Placeholder 2">
            <a:extLst>
              <a:ext uri="{FF2B5EF4-FFF2-40B4-BE49-F238E27FC236}">
                <a16:creationId xmlns:a16="http://schemas.microsoft.com/office/drawing/2014/main" id="{D41E2AFF-3784-46B1-8F3D-34DBFE093203}"/>
              </a:ext>
            </a:extLst>
          </p:cNvPr>
          <p:cNvSpPr>
            <a:spLocks noGrp="1"/>
          </p:cNvSpPr>
          <p:nvPr>
            <p:ph type="sldNum" sz="quarter" idx="15"/>
          </p:nvPr>
        </p:nvSpPr>
        <p:spPr/>
        <p:txBody>
          <a:bodyPr/>
          <a:lstStyle/>
          <a:p>
            <a:pPr>
              <a:defRPr/>
            </a:pPr>
            <a:fld id="{884F0A7A-3AF9-4547-BB76-992D46C71C20}" type="slidenum">
              <a:rPr lang="en-US" smtClean="0"/>
              <a:pPr>
                <a:defRPr/>
              </a:pPr>
              <a:t>8</a:t>
            </a:fld>
            <a:endParaRPr lang="en-US" dirty="0"/>
          </a:p>
        </p:txBody>
      </p:sp>
      <p:sp>
        <p:nvSpPr>
          <p:cNvPr id="7" name="Title 6">
            <a:extLst>
              <a:ext uri="{FF2B5EF4-FFF2-40B4-BE49-F238E27FC236}">
                <a16:creationId xmlns:a16="http://schemas.microsoft.com/office/drawing/2014/main" id="{380AC72E-B757-42D9-A177-7FFDA640807E}"/>
              </a:ext>
            </a:extLst>
          </p:cNvPr>
          <p:cNvSpPr>
            <a:spLocks noGrp="1"/>
          </p:cNvSpPr>
          <p:nvPr>
            <p:ph type="title"/>
          </p:nvPr>
        </p:nvSpPr>
        <p:spPr/>
        <p:txBody>
          <a:bodyPr/>
          <a:lstStyle/>
          <a:p>
            <a:r>
              <a:rPr lang="en-US" dirty="0"/>
              <a:t>Resources</a:t>
            </a:r>
          </a:p>
        </p:txBody>
      </p:sp>
      <p:sp>
        <p:nvSpPr>
          <p:cNvPr id="8" name="Text Placeholder 7">
            <a:extLst>
              <a:ext uri="{FF2B5EF4-FFF2-40B4-BE49-F238E27FC236}">
                <a16:creationId xmlns:a16="http://schemas.microsoft.com/office/drawing/2014/main" id="{602B5F3D-0F86-4638-8AE2-9E1B55851356}"/>
              </a:ext>
            </a:extLst>
          </p:cNvPr>
          <p:cNvSpPr>
            <a:spLocks noGrp="1"/>
          </p:cNvSpPr>
          <p:nvPr>
            <p:ph type="body" sz="quarter" idx="16"/>
          </p:nvPr>
        </p:nvSpPr>
        <p:spPr>
          <a:xfrm>
            <a:off x="759788" y="1455291"/>
            <a:ext cx="10520830" cy="4878566"/>
          </a:xfrm>
        </p:spPr>
        <p:txBody>
          <a:bodyPr/>
          <a:lstStyle/>
          <a:p>
            <a:pPr marL="0" indent="0">
              <a:buNone/>
            </a:pPr>
            <a:r>
              <a:rPr lang="en-US" dirty="0"/>
              <a:t>Details on Certification Process – </a:t>
            </a:r>
          </a:p>
          <a:p>
            <a:pPr marL="0" indent="0">
              <a:buNone/>
            </a:pPr>
            <a:r>
              <a:rPr lang="en-US" b="0" dirty="0">
                <a:solidFill>
                  <a:schemeClr val="accent1"/>
                </a:solidFill>
                <a:latin typeface="Open Sans" panose="020B0606030504020204" pitchFamily="34" charset="0"/>
                <a:hlinkClick r:id="rId2"/>
              </a:rPr>
              <a:t>https://www.finra.org/filing-reporting/entitlement/user-accounts-certification-process</a:t>
            </a:r>
            <a:endParaRPr lang="en-US" b="0" dirty="0">
              <a:solidFill>
                <a:schemeClr val="accent1"/>
              </a:solidFill>
              <a:latin typeface="Open Sans" panose="020B0606030504020204" pitchFamily="34" charset="0"/>
            </a:endParaRPr>
          </a:p>
          <a:p>
            <a:pPr marL="0" indent="0">
              <a:buNone/>
            </a:pPr>
            <a:r>
              <a:rPr lang="en-US" dirty="0"/>
              <a:t>How do I perform Entitlement Certification?</a:t>
            </a:r>
          </a:p>
          <a:p>
            <a:r>
              <a:rPr lang="en-US" b="0" dirty="0">
                <a:solidFill>
                  <a:srgbClr val="FCF9F0"/>
                </a:solidFill>
                <a:latin typeface="Open Sans" panose="020B0606030504020204" pitchFamily="34" charset="0"/>
              </a:rPr>
              <a:t>Go here </a:t>
            </a:r>
            <a:r>
              <a:rPr lang="en-US" b="0" dirty="0">
                <a:solidFill>
                  <a:schemeClr val="accent1"/>
                </a:solidFill>
                <a:latin typeface="Open Sans" panose="020B0606030504020204" pitchFamily="34" charset="0"/>
                <a:hlinkClick r:id="rId3"/>
              </a:rPr>
              <a:t>https://gateway.finra.org/app/ews-landing-page</a:t>
            </a:r>
            <a:r>
              <a:rPr lang="en-US" b="0" dirty="0">
                <a:solidFill>
                  <a:schemeClr val="accent1"/>
                </a:solidFill>
                <a:latin typeface="Open Sans" panose="020B0606030504020204" pitchFamily="34" charset="0"/>
              </a:rPr>
              <a:t> </a:t>
            </a:r>
            <a:r>
              <a:rPr lang="en-US" b="0" dirty="0">
                <a:solidFill>
                  <a:srgbClr val="FCF9F0"/>
                </a:solidFill>
                <a:latin typeface="Open Sans" panose="020B0606030504020204" pitchFamily="34" charset="0"/>
              </a:rPr>
              <a:t>to complete User Accounts Certification through the Accounts Management System   </a:t>
            </a:r>
          </a:p>
          <a:p>
            <a:r>
              <a:rPr lang="en-US" b="0" dirty="0">
                <a:solidFill>
                  <a:srgbClr val="FCF9F0"/>
                </a:solidFill>
                <a:latin typeface="Open Sans" panose="020B0606030504020204" pitchFamily="34" charset="0"/>
              </a:rPr>
              <a:t>Need step-by-step help? Refer to the FINRA Entitlement Reference Guide –</a:t>
            </a:r>
          </a:p>
          <a:p>
            <a:pPr marL="400050" lvl="1" indent="0">
              <a:buNone/>
            </a:pPr>
            <a:r>
              <a:rPr lang="en-US" b="0" dirty="0">
                <a:solidFill>
                  <a:schemeClr val="accent1"/>
                </a:solidFill>
                <a:latin typeface="Open Sans" panose="020B0606030504020204" pitchFamily="34" charset="0"/>
                <a:hlinkClick r:id="rId4"/>
              </a:rPr>
              <a:t>https://www.finra.org/filing-reporting/entitlement/reference-guide</a:t>
            </a:r>
            <a:r>
              <a:rPr lang="en-US" b="0" dirty="0">
                <a:solidFill>
                  <a:srgbClr val="FCF9F0"/>
                </a:solidFill>
                <a:latin typeface="Open Sans" panose="020B0606030504020204" pitchFamily="34" charset="0"/>
              </a:rPr>
              <a:t> </a:t>
            </a:r>
          </a:p>
          <a:p>
            <a:r>
              <a:rPr lang="en-US" b="0" dirty="0">
                <a:solidFill>
                  <a:srgbClr val="FCF9F0"/>
                </a:solidFill>
                <a:latin typeface="Open Sans" panose="020B0606030504020204" pitchFamily="34" charset="0"/>
              </a:rPr>
              <a:t>Frequently Asked Questions on the Certification Process – </a:t>
            </a:r>
          </a:p>
          <a:p>
            <a:pPr marL="400050" lvl="1" indent="0">
              <a:buNone/>
            </a:pPr>
            <a:r>
              <a:rPr lang="en-US" b="0" dirty="0">
                <a:solidFill>
                  <a:schemeClr val="accent1"/>
                </a:solidFill>
                <a:latin typeface="Open Sans" panose="020B0606030504020204" pitchFamily="34" charset="0"/>
                <a:hlinkClick r:id="rId5"/>
              </a:rPr>
              <a:t>https://www.finra.org/registration-exams-ce/classic-crd/faq/entitlement#certification</a:t>
            </a:r>
            <a:endParaRPr lang="en-US" b="0" dirty="0">
              <a:solidFill>
                <a:schemeClr val="accent1"/>
              </a:solidFill>
              <a:latin typeface="Open Sans" panose="020B0606030504020204" pitchFamily="34" charset="0"/>
            </a:endParaRPr>
          </a:p>
          <a:p>
            <a:pPr marL="0" indent="0">
              <a:buNone/>
            </a:pPr>
            <a:r>
              <a:rPr lang="en-US" dirty="0"/>
              <a:t>Need help generating reports –</a:t>
            </a:r>
            <a:r>
              <a:rPr lang="en-US" b="0" dirty="0">
                <a:solidFill>
                  <a:srgbClr val="FCF9F0"/>
                </a:solidFill>
                <a:latin typeface="Open Sans" panose="020B0606030504020204" pitchFamily="34" charset="0"/>
              </a:rPr>
              <a:t> </a:t>
            </a:r>
          </a:p>
          <a:p>
            <a:pPr marL="0" indent="0">
              <a:buNone/>
            </a:pPr>
            <a:r>
              <a:rPr lang="en-US" b="0" dirty="0">
                <a:solidFill>
                  <a:schemeClr val="accent1"/>
                </a:solidFill>
                <a:latin typeface="Open Sans" panose="020B0606030504020204" pitchFamily="34" charset="0"/>
              </a:rPr>
              <a:t>https://www.finra.org/sites/default/files/2019-10/Dynamic_Reporting_User_Guide.pdf</a:t>
            </a:r>
          </a:p>
          <a:p>
            <a:pPr marL="0" indent="0">
              <a:buNone/>
            </a:pPr>
            <a:endParaRPr lang="en-US" b="0" dirty="0">
              <a:solidFill>
                <a:schemeClr val="accent1"/>
              </a:solidFill>
              <a:latin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1620573623"/>
      </p:ext>
    </p:extLst>
  </p:cSld>
  <p:clrMapOvr>
    <a:masterClrMapping/>
  </p:clrMapOvr>
</p:sld>
</file>

<file path=ppt/theme/theme1.xml><?xml version="1.0" encoding="utf-8"?>
<a:theme xmlns:a="http://schemas.openxmlformats.org/drawingml/2006/main" name="Office Theme">
  <a:themeElements>
    <a:clrScheme name="FINRA Brand Colors">
      <a:dk1>
        <a:srgbClr val="000000"/>
      </a:dk1>
      <a:lt1>
        <a:srgbClr val="FFFFFF"/>
      </a:lt1>
      <a:dk2>
        <a:srgbClr val="233E66"/>
      </a:dk2>
      <a:lt2>
        <a:srgbClr val="EEECE1"/>
      </a:lt2>
      <a:accent1>
        <a:srgbClr val="0082D1"/>
      </a:accent1>
      <a:accent2>
        <a:srgbClr val="FB483C"/>
      </a:accent2>
      <a:accent3>
        <a:srgbClr val="93C305"/>
      </a:accent3>
      <a:accent4>
        <a:srgbClr val="233E66"/>
      </a:accent4>
      <a:accent5>
        <a:srgbClr val="3A7D9B"/>
      </a:accent5>
      <a:accent6>
        <a:srgbClr val="FFD043"/>
      </a:accent6>
      <a:hlink>
        <a:srgbClr val="0082D1"/>
      </a:hlink>
      <a:folHlink>
        <a:srgbClr val="9EC305"/>
      </a:folHlink>
    </a:clrScheme>
    <a:fontScheme name="FINR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err="1">
            <a:solidFill>
              <a:srgbClr val="CCDEEE"/>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CB89FA7B-77FB-9644-AFE0-AFEBE137DBC4}" vid="{258B3439-65C1-7B4A-88BE-120A331E323C}"/>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89FA7B-77FB-9644-AFE0-AFEBE137DBC4}" vid="{193E9811-5AF5-4345-A1BC-BC23CDF4352C}"/>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89FA7B-77FB-9644-AFE0-AFEBE137DBC4}" vid="{8E315DC2-6DED-D641-BB99-E40CA1266C9C}"/>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89FA7B-77FB-9644-AFE0-AFEBE137DBC4}" vid="{9518D99D-8D27-E042-AD80-6034E2BC90C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3191b47-300f-4a28-8b93-79a287788b06" ContentTypeId="0x0101009AE840A300E50146BC9008750C1AECDC08" PreviousValue="true"/>
</file>

<file path=customXml/item3.xml><?xml version="1.0" encoding="utf-8"?>
<p:properties xmlns:p="http://schemas.microsoft.com/office/2006/metadata/properties" xmlns:xsi="http://www.w3.org/2001/XMLSchema-instance" xmlns:pc="http://schemas.microsoft.com/office/infopath/2007/PartnerControls">
  <documentManagement>
    <ArticleStartDate xmlns="http://schemas.microsoft.com/sharepoint/v3" xsi:nil="true"/>
    <SummaryLinks xmlns="http://schemas.microsoft.com/sharepoint/v3">&lt;div title="_schemaversion" id="_3"&gt;
  &lt;div title="_links"&gt;
    &lt;div title="_link"&gt;
      &lt;span title="_title"&gt;PowerPoint Presentation template – White&lt;/span&gt;
      &lt;span title="_order"&gt;1&lt;/span&gt;
      &lt;span title="_begincolumn"&gt;True&lt;/span&gt;
      &lt;span title="_linkurl"&gt;
        &lt;a href="/tools-resources/corporate-services/branding-templates/finra-templates/PowerPoint-Presentation-Template-Light-Background"&gt;/tools-resources/corporate-services/branding-templates/finra-templates/PowerPoint-Presentation-Template-Light-Background&lt;/a&gt;
      &lt;/span&gt;
      &lt;span title="_style"&gt;Default&lt;/span&gt;
    &lt;/div&gt;
    &lt;div title="_link"&gt;
      &lt;span title="_title"&gt;PowerPoint Training Materials&lt;/span&gt;
      &lt;span title="_order"&gt;2&lt;/span&gt;
      &lt;span title="_begincolumn"&gt;False&lt;/span&gt;
      &lt;span title="_linkurl"&gt;
        &lt;a href="/tools-resources/corporate-services/branding-templates/finra-templates/PowerPoint-Training-Materials"&gt;/tools-resources/corporate-services/branding-templates/finra-templates/PowerPoint-Training-Materials&lt;/a&gt;
      &lt;/span&gt;
      &lt;span title="_style"&gt;Default&lt;/span&gt;
    &lt;/div&gt;
    &lt;div title="_link"&gt;
      &lt;span title="_title"&gt;PowerPoint Presentation Style Guidelines&lt;/span&gt;
      &lt;span title="_order"&gt;3&lt;/span&gt;
      &lt;span title="_begincolumn"&gt;False&lt;/span&gt;
      &lt;span title="_linkurl"&gt;
        &lt;a href="/tools-resources/corporate-services/branding-templates/finra-templates/PowerPoint-Presentation-Style-Guidelines"&gt;/tools-resources/corporate-services/branding-templates/finra-templates/PowerPoint-Presentation-Style-Guidelines&lt;/a&gt;
      &lt;/span&gt;
      &lt;span title="_style"&gt;Default&lt;/span&gt;
    &lt;/div&gt;
  &lt;/div&gt;
  &lt;div title="_view"&gt;
    &lt;span title="_columns"&gt;1&lt;/span&gt;
    &lt;span title="_linkstyle"&gt;&lt;/span&gt;
    &lt;span title="_groupstyle"&gt;&lt;/span&gt;
  &lt;/div&gt;
&lt;/div&gt;</SummaryLinks>
    <TaxCatchAll xmlns="83e1c1ad-2533-431d-81d8-931176aa4438">
      <Value>5291</Value>
      <Value>5288</Value>
      <Value>5292</Value>
    </TaxCatchAll>
    <FriendlyURL xmlns="83e1c1ad-2533-431d-81d8-931176aa4438">/tools-resources/corporate-services/branding-templates/finra-templates/PowerPoint-Presentation-Template-Dark-Background</FriendlyURL>
    <FriendlyTitle xmlns="83e1c1ad-2533-431d-81d8-931176aa4438">PowerPoint-Presentation-Template-Dark-Background</FriendlyTitle>
    <Content_x0020_Owner xmlns="83e1c1ad-2533-431d-81d8-931176aa4438">
      <UserInfo xmlns="83e1c1ad-2533-431d-81d8-931176aa4438">
        <DisplayName xmlns="83e1c1ad-2533-431d-81d8-931176aa4438"/>
        <AccountId xmlns="83e1c1ad-2533-431d-81d8-931176aa4438" xsi:nil="true"/>
        <AccountType xmlns="83e1c1ad-2533-431d-81d8-931176aa4438"/>
      </UserInfo>
    </Content_x0020_Owner>
    <Certification_x0020_Date xmlns="83e1c1ad-2533-431d-81d8-931176aa4438">2021-01-26T05:00:00+00:00</Certification_x0020_Date>
    <c455287dcb114a0096623e52b2ec4f03 xmlns="83e1c1ad-2533-431d-81d8-931176aa4438">
      <Terms xmlns="http://schemas.microsoft.com/office/infopath/2007/PartnerControls"/>
    </c455287dcb114a0096623e52b2ec4f03>
    <n7740ad3f4c7424c90389790311fc9fd xmlns="83e1c1ad-2533-431d-81d8-931176aa4438">
      <Terms xmlns="http://schemas.microsoft.com/office/infopath/2007/PartnerControls">
        <TermInfo xmlns="http://schemas.microsoft.com/office/infopath/2007/PartnerControls">
          <TermName xmlns="http://schemas.microsoft.com/office/infopath/2007/PartnerControls">FINRA Templates</TermName>
          <TermId xmlns="http://schemas.microsoft.com/office/infopath/2007/PartnerControls">91eec77c-0c27-4f52-99f8-763b3c4393b1</TermId>
        </TermInfo>
      </Terms>
    </n7740ad3f4c7424c90389790311fc9fd>
  </documentManagement>
</p:properties>
</file>

<file path=customXml/item4.xml><?xml version="1.0" encoding="utf-8"?>
<ct:contentTypeSchema xmlns:ct="http://schemas.microsoft.com/office/2006/metadata/contentType" xmlns:ma="http://schemas.microsoft.com/office/2006/metadata/properties/metaAttributes" ct:_="" ma:_="" ma:contentTypeName="CorpComm Document" ma:contentTypeID="0x010100770E47E299A1314192C4A8C796412BE00600E39107372498654B8B2D0C6FC8CB083D" ma:contentTypeVersion="14" ma:contentTypeDescription="" ma:contentTypeScope="" ma:versionID="7295e22b4657b5e7fb684fc5698225e1">
  <xsd:schema xmlns:xsd="http://www.w3.org/2001/XMLSchema" xmlns:xs="http://www.w3.org/2001/XMLSchema" xmlns:p="http://schemas.microsoft.com/office/2006/metadata/properties" xmlns:ns1="http://schemas.microsoft.com/sharepoint/v3" xmlns:ns2="83e1c1ad-2533-431d-81d8-931176aa4438" xmlns:ns3="03e20ffb-96e6-497f-9ab7-ea93d82e738d" targetNamespace="http://schemas.microsoft.com/office/2006/metadata/properties" ma:root="true" ma:fieldsID="2cbcea3a22acaaf7e85a41f0c18fb9d0" ns1:_="" ns2:_="" ns3:_="">
    <xsd:import namespace="http://schemas.microsoft.com/sharepoint/v3"/>
    <xsd:import namespace="83e1c1ad-2533-431d-81d8-931176aa4438"/>
    <xsd:import namespace="03e20ffb-96e6-497f-9ab7-ea93d82e738d"/>
    <xsd:element name="properties">
      <xsd:complexType>
        <xsd:sequence>
          <xsd:element name="documentManagement">
            <xsd:complexType>
              <xsd:all>
                <xsd:element ref="ns1:ArticleStartDate" minOccurs="0"/>
                <xsd:element ref="ns2:Content_x0020_Owner" minOccurs="0"/>
                <xsd:element ref="ns2:Certification_x0020_Date" minOccurs="0"/>
                <xsd:element ref="ns2:TaxCatchAll" minOccurs="0"/>
                <xsd:element ref="ns2:TaxCatchAllLabel" minOccurs="0"/>
                <xsd:element ref="ns2:FriendlyTitle" minOccurs="0"/>
                <xsd:element ref="ns2:FriendlyURL" minOccurs="0"/>
                <xsd:element ref="ns1:SummaryLinks" minOccurs="0"/>
                <xsd:element ref="ns2:c455287dcb114a0096623e52b2ec4f03" minOccurs="0"/>
                <xsd:element ref="ns2:n7740ad3f4c7424c90389790311fc9f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2" nillable="true" ma:displayName="Article Date" ma:description="Article Date is a site column created by the Publishing feature. It is used on the Article Page Content Type as the date of the page." ma:format="DateOnly" ma:internalName="ArticleStartDate" ma:readOnly="false">
      <xsd:simpleType>
        <xsd:restriction base="dms:DateTime"/>
      </xsd:simpleType>
    </xsd:element>
    <xsd:element name="SummaryLinks" ma:index="16" nillable="true" ma:displayName="Summary Links" ma:description="Summary Links is a site column created by the Publishing feature. It is used on the Welcome Page Content Type to display a set of links." ma:internalName="SummaryLinks"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e1c1ad-2533-431d-81d8-931176aa4438" elementFormDefault="qualified">
    <xsd:import namespace="http://schemas.microsoft.com/office/2006/documentManagement/types"/>
    <xsd:import namespace="http://schemas.microsoft.com/office/infopath/2007/PartnerControls"/>
    <xsd:element name="Content_x0020_Owner" ma:index="3"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ertification_x0020_Date" ma:index="4" nillable="true" ma:displayName="Certification Date" ma:default="[today]" ma:format="DateOnly" ma:internalName="Certification_x0020_Date" ma:readOnly="false">
      <xsd:simpleType>
        <xsd:restriction base="dms:DateTime"/>
      </xsd:simpleType>
    </xsd:element>
    <xsd:element name="TaxCatchAll" ma:index="6" nillable="true" ma:displayName="Taxonomy Catch All Column" ma:description="" ma:hidden="true" ma:list="{286e6fc1-5b21-452f-9885-ad4da0051a27}" ma:internalName="TaxCatchAll" ma:showField="CatchAllData" ma:web="83e1c1ad-2533-431d-81d8-931176aa4438">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description="" ma:hidden="true" ma:list="{286e6fc1-5b21-452f-9885-ad4da0051a27}" ma:internalName="TaxCatchAllLabel" ma:readOnly="true" ma:showField="CatchAllDataLabel" ma:web="83e1c1ad-2533-431d-81d8-931176aa4438">
      <xsd:complexType>
        <xsd:complexContent>
          <xsd:extension base="dms:MultiChoiceLookup">
            <xsd:sequence>
              <xsd:element name="Value" type="dms:Lookup" maxOccurs="unbounded" minOccurs="0" nillable="true"/>
            </xsd:sequence>
          </xsd:extension>
        </xsd:complexContent>
      </xsd:complexType>
    </xsd:element>
    <xsd:element name="FriendlyTitle" ma:index="8" nillable="true" ma:displayName="FriendlyTitle" ma:internalName="FriendlyTitle" ma:readOnly="false">
      <xsd:simpleType>
        <xsd:restriction base="dms:Text">
          <xsd:maxLength value="255"/>
        </xsd:restriction>
      </xsd:simpleType>
    </xsd:element>
    <xsd:element name="FriendlyURL" ma:index="9" nillable="true" ma:displayName="FriendlyURL" ma:internalName="FriendlyURL" ma:readOnly="false">
      <xsd:simpleType>
        <xsd:restriction base="dms:Text">
          <xsd:maxLength value="255"/>
        </xsd:restriction>
      </xsd:simpleType>
    </xsd:element>
    <xsd:element name="c455287dcb114a0096623e52b2ec4f03" ma:index="18" nillable="true" ma:taxonomy="true" ma:internalName="c455287dcb114a0096623e52b2ec4f03" ma:taxonomyFieldName="FINRAnetKeywords" ma:displayName="FINRAnet Keywords" ma:default="" ma:fieldId="{c455287d-cb11-4a00-9662-3e52b2ec4f03}" ma:taxonomyMulti="true" ma:sspId="56edc007-c38c-4efe-a094-ac264930a1d4" ma:termSetId="391bee98-ff7f-4ac2-b2cb-26d246d5089d" ma:anchorId="00000000-0000-0000-0000-000000000000" ma:open="false" ma:isKeyword="false">
      <xsd:complexType>
        <xsd:sequence>
          <xsd:element ref="pc:Terms" minOccurs="0" maxOccurs="1"/>
        </xsd:sequence>
      </xsd:complexType>
    </xsd:element>
    <xsd:element name="n7740ad3f4c7424c90389790311fc9fd" ma:index="19" ma:taxonomy="true" ma:internalName="n7740ad3f4c7424c90389790311fc9fd" ma:taxonomyFieldName="CorpCom_x0020_Category" ma:displayName="CorpCom Category" ma:readOnly="false" ma:default="" ma:fieldId="{77740ad3-f4c7-424c-9038-9790311fc9fd}" ma:sspId="56edc007-c38c-4efe-a094-ac264930a1d4" ma:termSetId="605a5da7-8f30-4e9e-bf93-87914ff084c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e20ffb-96e6-497f-9ab7-ea93d82e738d"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3E23DC-7C3D-4A60-AAF1-6A5B2AC5063C}">
  <ds:schemaRefs>
    <ds:schemaRef ds:uri="http://schemas.microsoft.com/sharepoint/v3/contenttype/forms"/>
  </ds:schemaRefs>
</ds:datastoreItem>
</file>

<file path=customXml/itemProps2.xml><?xml version="1.0" encoding="utf-8"?>
<ds:datastoreItem xmlns:ds="http://schemas.openxmlformats.org/officeDocument/2006/customXml" ds:itemID="{BA7D0450-512B-4DDA-BC3C-F9A0B5551784}">
  <ds:schemaRefs>
    <ds:schemaRef ds:uri="Microsoft.SharePoint.Taxonomy.ContentTypeSync"/>
  </ds:schemaRefs>
</ds:datastoreItem>
</file>

<file path=customXml/itemProps3.xml><?xml version="1.0" encoding="utf-8"?>
<ds:datastoreItem xmlns:ds="http://schemas.openxmlformats.org/officeDocument/2006/customXml" ds:itemID="{CF7E76FD-1D7B-4941-84D0-D666CA7F00A4}">
  <ds:schemaRefs>
    <ds:schemaRef ds:uri="03e20ffb-96e6-497f-9ab7-ea93d82e738d"/>
    <ds:schemaRef ds:uri="83e1c1ad-2533-431d-81d8-931176aa44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7C7EACF-A1F4-4268-B763-BBA8389990A8}">
  <ds:schemaRefs>
    <ds:schemaRef ds:uri="03e20ffb-96e6-497f-9ab7-ea93d82e738d"/>
    <ds:schemaRef ds:uri="83e1c1ad-2533-431d-81d8-931176aa44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PP_dark_animated_template_2021</Template>
  <TotalTime>10311</TotalTime>
  <Words>693</Words>
  <Application>Microsoft Macintosh PowerPoint</Application>
  <PresentationFormat>Widescreen</PresentationFormat>
  <Paragraphs>90</Paragraphs>
  <Slides>10</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Calibri</vt:lpstr>
      <vt:lpstr>Calibri Light</vt:lpstr>
      <vt:lpstr>Courier New</vt:lpstr>
      <vt:lpstr>Open Sans</vt:lpstr>
      <vt:lpstr>Open Sans Semibold</vt:lpstr>
      <vt:lpstr>Office Theme</vt:lpstr>
      <vt:lpstr>1_Custom Design</vt:lpstr>
      <vt:lpstr>2_Custom Design</vt:lpstr>
      <vt:lpstr>Custom Design</vt:lpstr>
      <vt:lpstr>PowerPoint Presentation</vt:lpstr>
      <vt:lpstr>Agenda</vt:lpstr>
      <vt:lpstr>Introduction</vt:lpstr>
      <vt:lpstr>What is Certification</vt:lpstr>
      <vt:lpstr>What am I certifying</vt:lpstr>
      <vt:lpstr>What if I don’t Certify?</vt:lpstr>
      <vt:lpstr>TIMELINE</vt:lpstr>
      <vt:lpstr>PowerPoint Presentation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(Dark Background)</dc:title>
  <dc:creator>Eric.Green@finra.org</dc:creator>
  <cp:lastModifiedBy>Walford, Kirk</cp:lastModifiedBy>
  <cp:revision>14</cp:revision>
  <cp:lastPrinted>2018-07-02T21:39:55Z</cp:lastPrinted>
  <dcterms:created xsi:type="dcterms:W3CDTF">2021-01-26T05:13:20Z</dcterms:created>
  <dcterms:modified xsi:type="dcterms:W3CDTF">2022-06-14T19:42:32Z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0x010100770E47E299A1314192C4A8C796412BE00600E39107372498654B8B2D0C6FC8CB083D</vt:lpwstr>
  </property>
  <property fmtid="{D5CDD505-2E9C-101B-9397-08002B2CF9AE}" pid="3" name="CorpCom Category">
    <vt:lpwstr>5288;#FINRA Templates|91eec77c-0c27-4f52-99f8-763b3c4393b1</vt:lpwstr>
  </property>
  <property fmtid="{D5CDD505-2E9C-101B-9397-08002B2CF9AE}" pid="4" name="CorpCommTemplateLocation">
    <vt:lpwstr>5292;#All Locations|bd5f5001-ce21-4c9e-a6e7-118ecdcaffbf</vt:lpwstr>
  </property>
  <property fmtid="{D5CDD505-2E9C-101B-9397-08002B2CF9AE}" pid="5" name="CorpCommTemplateType">
    <vt:lpwstr>5291;#PowerPoint|3129ef04-fa35-421d-8b21-54cada21af96</vt:lpwstr>
  </property>
  <property fmtid="{D5CDD505-2E9C-101B-9397-08002B2CF9AE}" pid="6" name="FINRAnetKeywords">
    <vt:lpwstr/>
  </property>
  <property fmtid="{D5CDD505-2E9C-101B-9397-08002B2CF9AE}" pid="7" name="NXPowerLiteLastOptimized">
    <vt:lpwstr>3340251</vt:lpwstr>
  </property>
  <property fmtid="{D5CDD505-2E9C-101B-9397-08002B2CF9AE}" pid="8" name="NXPowerLiteSettings">
    <vt:lpwstr>C7000400038000</vt:lpwstr>
  </property>
  <property fmtid="{D5CDD505-2E9C-101B-9397-08002B2CF9AE}" pid="9" name="NXPowerLiteVersion">
    <vt:lpwstr>S8.2.2</vt:lpwstr>
  </property>
  <property fmtid="{D5CDD505-2E9C-101B-9397-08002B2CF9AE}" pid="10" name="e06bc055988742f1bcda51481c8c2369">
    <vt:lpwstr>PowerPoint|3129ef04-fa35-421d-8b21-54cada21af96</vt:lpwstr>
  </property>
  <property fmtid="{D5CDD505-2E9C-101B-9397-08002B2CF9AE}" pid="11" name="lc36536e56f04972a479d25ef97574bc">
    <vt:lpwstr>All Locations|bd5f5001-ce21-4c9e-a6e7-118ecdcaffbf</vt:lpwstr>
  </property>
</Properties>
</file>